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Ubuntu"/>
      <p:regular r:id="rId31"/>
      <p:bold r:id="rId32"/>
      <p:italic r:id="rId33"/>
      <p:boldItalic r:id="rId34"/>
    </p:embeddedFont>
    <p:embeddedFont>
      <p:font typeface="Ubuntu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Ubuntu-regular.fntdata"/><Relationship Id="rId30" Type="http://schemas.openxmlformats.org/officeDocument/2006/relationships/slide" Target="slides/slide26.xml"/><Relationship Id="rId33" Type="http://schemas.openxmlformats.org/officeDocument/2006/relationships/font" Target="fonts/Ubuntu-italic.fntdata"/><Relationship Id="rId32" Type="http://schemas.openxmlformats.org/officeDocument/2006/relationships/font" Target="fonts/Ubuntu-bold.fntdata"/><Relationship Id="rId35" Type="http://schemas.openxmlformats.org/officeDocument/2006/relationships/font" Target="fonts/UbuntuLight-regular.fntdata"/><Relationship Id="rId34" Type="http://schemas.openxmlformats.org/officeDocument/2006/relationships/font" Target="fonts/Ubuntu-boldItalic.fntdata"/><Relationship Id="rId37" Type="http://schemas.openxmlformats.org/officeDocument/2006/relationships/font" Target="fonts/UbuntuLight-italic.fntdata"/><Relationship Id="rId36" Type="http://schemas.openxmlformats.org/officeDocument/2006/relationships/font" Target="fonts/UbuntuLight-bold.fntdata"/><Relationship Id="rId38" Type="http://schemas.openxmlformats.org/officeDocument/2006/relationships/font" Target="fonts/UbuntuLight-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6b0364648a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6b0364648a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D9EAD3"/>
                </a:highlight>
              </a:rPr>
              <a:t>Good morning everyone, we are gooders. I know our name may sound familiar and whatnot but our name just comes from us trying to do good, do good for the environment, do good right now, and do good for society. </a:t>
            </a:r>
            <a:endParaRPr sz="1000">
              <a:solidFill>
                <a:schemeClr val="dk1"/>
              </a:solidFill>
              <a:highlight>
                <a:srgbClr val="D9EAD3"/>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6b0537a09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6b0537a09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2CC"/>
                </a:highlight>
              </a:rPr>
              <a:t>Carousell does have a feature to indicate condition, where sellers categorize them as “Heavily used, well-used, lightly used, like new, or brand new”. It’s a rather ambiguous and subjective metric, and certainly does not help combat consumers’ negative impressions of second-hand clothing.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6b0537a09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6b0537a09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highlight>
                  <a:srgbClr val="CFE2F3"/>
                </a:highlight>
              </a:rPr>
              <a:t>Our solution? Gooders Goods, our very own online thrift store using AI to analyze the quality of second-hand clothing based on their current condition.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859ba68624_15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859ba68624_15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CFE2F3"/>
                </a:highlight>
              </a:rPr>
              <a:t>They are assessed based on the presence of holes, stains and fabric degradation, including signs of fraying and pilling. Based on these factors, they are assigned a Goodness rating. </a:t>
            </a:r>
            <a:endParaRPr sz="1000">
              <a:solidFill>
                <a:schemeClr val="dk1"/>
              </a:solidFill>
              <a:highlight>
                <a:srgbClr val="CFE2F3"/>
              </a:highlight>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6b0364648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6b0364648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CFE2F3"/>
                </a:highlight>
              </a:rPr>
              <a:t>We did this by first preparing a dataset of clothing where each item is labelled according to its condition in 3 main factors of stains, holes and fabric degradation which consists of fraying and pilling. To improve the model's robustness and ability to generalize from our dataset, we applied data augmentation techniques. These included rotations, scaling, flips, and variations in lighting conditions. Each factor was labelled as low, medium or high based on its condition which we determined based on wearability and lifespan. We also had a separate label for items in good condition which we labelled as Good.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6b1df4e1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6b1df4e1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CFE2F3"/>
                </a:highlight>
              </a:rPr>
              <a:t>We did this by first preparing a dataset of clothing where each item is labelled according to its condition in 3 main factors of stains, holes and fabric degradation which consists of fraying and pilling. To improve the model's robustness and ability to generalize from our dataset, we applied data augmentation techniques. These included rotations, scaling, flips, and variations in lighting conditions. Each factor was labelled as low, medium or high based on its condition which we determined based on wearability and lifespan. We also had a separate label for items in good condition which we labelled as Good.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6b076181d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6b076181d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CFE2F3"/>
                </a:highlight>
              </a:rPr>
              <a:t>We obtained a dataset of over 700 images, after which we trained the model using Vertex AI.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6b076181dc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6b076181dc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rgbClr val="FF0000"/>
                </a:solidFill>
                <a:highlight>
                  <a:srgbClr val="FFF2CC"/>
                </a:highlight>
              </a:rPr>
              <a:t> </a:t>
            </a:r>
            <a:r>
              <a:rPr lang="en" sz="1000">
                <a:solidFill>
                  <a:schemeClr val="dk1"/>
                </a:solidFill>
                <a:highlight>
                  <a:srgbClr val="CFE2F3"/>
                </a:highlight>
              </a:rPr>
              <a:t>In our data processing, we assigned weights to each factor, giving most importance to fabric degradation, followed by holes and stains. Using the data we obtained from our model, we then calculated the goodness rating which we will assign to the clothes, with 1 as the worst condition and 5 as in the best condition.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6b076181dc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6b076181dc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6b076181dc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6b076181dc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6b0537a09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6b0537a09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CFE2F3"/>
                </a:highlight>
              </a:rPr>
              <a:t>Finally, we obtain a goodness rating!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6b0364648a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6b0364648a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highlight>
                  <a:srgbClr val="D9EAD3"/>
                </a:highlight>
              </a:rPr>
              <a:t>So let’s bring us to todays topic, where we will be addressing the fast fashion industry. It’s not exactly a novel conversation but certainly doesn’t make it less worthy of bringing up because of the massive, massive impact it has on our mother earth. First, a brief introduction to fast fashion.</a:t>
            </a:r>
            <a:endParaRPr sz="1000">
              <a:solidFill>
                <a:schemeClr val="dk1"/>
              </a:solidFill>
              <a:highlight>
                <a:srgbClr val="D9EAD3"/>
              </a:highlight>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D9EAD3"/>
                </a:highlight>
              </a:rPr>
              <a:t>Fast fashion, coined in the 1990s by the New York times to describe Zara’s mission to take only 15 days for a garment to go from the design stage to being sold in stores. The biggest players in the fast fashion industry include Zara, Uniqlo,Forever 21 and H&amp;M.</a:t>
            </a:r>
            <a:endParaRPr sz="1000">
              <a:solidFill>
                <a:schemeClr val="dk1"/>
              </a:solidFill>
              <a:highlight>
                <a:srgbClr val="D9EAD3"/>
              </a:highlight>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8582fade1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8582fade1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CFE2F3"/>
                </a:highlight>
              </a:rPr>
              <a:t>The ultimate goal is to give our customers more objective and consistent insight on the quality of the clothing, helping them make a more informed decision. This aims to reduce consumers’ uncertainty on the quality and condition of clothes they get when they thrift online, which would in turn encourage more people to explore thrifting as a means of getting a new wardrobe.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6b0537a09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6b0537a09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CFE2F3"/>
                </a:highlight>
              </a:rPr>
              <a:t>By taking the guesswork and subjectivity out of online thrifting, we make thrifting a less daunting idea to consumers, so that they explore pre-loved clothes as an alternative to purchasing brand new clothes.</a:t>
            </a:r>
            <a:endParaRPr sz="1000">
              <a:solidFill>
                <a:schemeClr val="dk1"/>
              </a:solidFill>
              <a:highlight>
                <a:srgbClr val="CFE2F3"/>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highlight>
                <a:srgbClr val="CFE2F3"/>
              </a:highlight>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CFE2F3"/>
                </a:highlight>
              </a:rPr>
              <a:t>Similarly, for sellers, by giving them a platform to let go of their preloved clothes to others instead of disposing it, it reduces environmental issues linked to disposal and textile waste. </a:t>
            </a:r>
            <a:endParaRPr sz="1000">
              <a:solidFill>
                <a:schemeClr val="dk1"/>
              </a:solidFill>
              <a:highlight>
                <a:srgbClr val="CFE2F3"/>
              </a:highlight>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6b0537a09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6b0537a09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CFE2F3"/>
                </a:highlight>
              </a:rPr>
              <a:t>By making second hand clothing more accessible to the masses, we hope to change consumer behaviour around the world where they look towards thrifted clothing instead of fast fashion and thus promote a circular economy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6b076181dc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6b076181d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B6D7A8"/>
                </a:highlight>
              </a:rPr>
              <a:t>How will we quantify our success? It is difficult to quantify the actual carbon footprint of each piece of clothing in production. However, estimates can be made based on where the clothing is manufactured and the material used. The average carbon footprint of a T-shirt is about 7kg of carbon emissions in its manufacturing process. ThredUp’s latest figures suggest that buying and rewearing pre-loved clothing can reduce the carbon footprint of a garment by an average of 25 per cent, due to the fact that the vast majority of emissions come from production of the garment itself. We can calculate estimates of the carbon offset from emissions based on the number of sales generated through our website, since each article of clothing bought and sold is an article of clothing not bought from fast fashion retailers. Therefore, our key metric for success is the number of pieces sold.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26b0364648a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26b0364648a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6b21864a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6b21864a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6b1df4e1a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6b1df4e1a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6b0537a0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6b0537a0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D9EAD3"/>
                </a:highlight>
              </a:rPr>
              <a:t>The impact? </a:t>
            </a:r>
            <a:endParaRPr sz="1000">
              <a:solidFill>
                <a:schemeClr val="dk1"/>
              </a:solidFill>
              <a:highlight>
                <a:srgbClr val="D9EAD3"/>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highlight>
                <a:srgbClr val="D9EAD3"/>
              </a:highlight>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D9EAD3"/>
                </a:highlight>
              </a:rPr>
              <a:t>Fashion production comprises 10% of total global carbon emissions. To put that into perspective, that is as much as the entire European Union population. At its massive production scale, it emits a whopping 1.2 billion tonnes of CO2, and dries up water sources and pollutes rivers and streams. </a:t>
            </a:r>
            <a:endParaRPr sz="1000">
              <a:solidFill>
                <a:schemeClr val="dk1"/>
              </a:solidFill>
              <a:highlight>
                <a:srgbClr val="D9EAD3"/>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highlight>
                <a:srgbClr val="D9EAD3"/>
              </a:high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6b0537a09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6b0537a09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D9EAD3"/>
                </a:highlight>
              </a:rPr>
              <a:t>Its impact doesn’t just stop there. Us consumers can’t even keep up with the massive volumes they are producing. So what’s the result? An estimated 92 million tonnes of clothes are disposed of each year. Textile and packaging waste, which doesn’t easily decompose, puts stress on landfills, emits even more greenhouse gasses, and leaches toxic chemicals and dyes into our soil and water.</a:t>
            </a:r>
            <a:endParaRPr sz="1000">
              <a:solidFill>
                <a:schemeClr val="dk1"/>
              </a:solidFill>
              <a:highlight>
                <a:srgbClr val="D9EAD3"/>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6b0364648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6b0364648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2CC"/>
                </a:highlight>
              </a:rPr>
              <a:t>So what can we do to stop or mitigate the effects of excessive production in fast fashion?</a:t>
            </a:r>
            <a:endParaRPr sz="1000">
              <a:solidFill>
                <a:schemeClr val="dk1"/>
              </a:solidFill>
              <a:highlight>
                <a:srgbClr val="FFF2CC"/>
              </a:highlight>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2CC"/>
                </a:highlight>
              </a:rPr>
              <a:t>Slow fashion is the widespread reaction to fast fashion and its environmental impact; the argument for hitting the brakes on excessive production, overcomplicated supply chains and mindless consumption. One form of practicing slow fashion is thrifting, such as buying from secondhand sellers like Carousell or vintage clothing stores in Singapore or Thredup and Poshmark in the USA. Shoppers send their unwanted clothes to these websites and people buy those clothes at a lower price than the original.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6b0537a09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6b0537a09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2CC"/>
                </a:highlight>
              </a:rPr>
              <a:t>Not only do we reduce the need to produce clothing, it also curbs the environmental degradation that results from textile disposal.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6b0364648a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6b0364648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2CC"/>
                </a:highlight>
              </a:rPr>
              <a:t>According to the ThredUp 2023 Resale Report, the global used clothing market, which includes online thrift stores, is expected to reach a staggering US$350 billion (S$479 billion) by 2027. This showcases the immense growth potential and demand for thrifted fashion worldwide.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6b0537a09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6b0537a09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2CC"/>
                </a:highlight>
              </a:rPr>
              <a:t>Thrifting seems like the obvious answer to curb this massive problem then? Not quite. </a:t>
            </a:r>
            <a:endParaRPr sz="1000">
              <a:solidFill>
                <a:schemeClr val="dk1"/>
              </a:solidFill>
              <a:highlight>
                <a:srgbClr val="FFF2CC"/>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222222"/>
                </a:solidFill>
                <a:highlight>
                  <a:srgbClr val="FFF2CC"/>
                </a:highlight>
              </a:rPr>
              <a:t>In a study to explore Millennial Perceptions of Clothing Preferences Using Q Methodology,  Consumers’ perceptions of second-hand clothing are not as positive for a variety of reasons. Many perceived second-hand stores to be disgusting due to the belief that these stores have unpleasant smells, damaged clothing, and an unorganized store appearance. </a:t>
            </a:r>
            <a:endParaRPr sz="1000">
              <a:solidFill>
                <a:srgbClr val="222222"/>
              </a:solidFill>
              <a:highlight>
                <a:srgbClr val="FFF2CC"/>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22222"/>
              </a:solidFill>
              <a:highlight>
                <a:srgbClr val="FFF2CC"/>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222222"/>
                </a:solidFill>
                <a:highlight>
                  <a:srgbClr val="FFF2CC"/>
                </a:highlight>
              </a:rPr>
              <a:t>And that’s why the online thrift sector in Singapore is a great alternative and has been experiencing growth. Despite that, its main challenge is gaining the trust of consumers. </a:t>
            </a:r>
            <a:r>
              <a:rPr lang="en" sz="1000">
                <a:solidFill>
                  <a:schemeClr val="dk1"/>
                </a:solidFill>
                <a:highlight>
                  <a:srgbClr val="FFF2CC"/>
                </a:highlight>
              </a:rPr>
              <a:t>Unlike traditional retail stores, where shoppers can physically inspect items before making a purchase, online thrift stores rely on detailed descriptions and photographs. </a:t>
            </a:r>
            <a:r>
              <a:rPr lang="en" sz="1000">
                <a:solidFill>
                  <a:srgbClr val="222222"/>
                </a:solidFill>
                <a:highlight>
                  <a:srgbClr val="FFF2CC"/>
                </a:highlight>
              </a:rPr>
              <a:t>Consumers also express concern over the perceived poor product quality of second-hand clothing. </a:t>
            </a:r>
            <a:r>
              <a:rPr lang="en" sz="1000">
                <a:solidFill>
                  <a:schemeClr val="dk1"/>
                </a:solidFill>
                <a:highlight>
                  <a:srgbClr val="FFF2CC"/>
                </a:highlight>
              </a:rPr>
              <a:t>This can create a hesitancy among buyers who may be concerned about the condition and quality of the pre-loved items. </a:t>
            </a:r>
            <a:r>
              <a:rPr lang="en" sz="1000">
                <a:solidFill>
                  <a:srgbClr val="222222"/>
                </a:solidFill>
                <a:highlight>
                  <a:srgbClr val="FFF2CC"/>
                </a:highlight>
              </a:rPr>
              <a:t>The online thrifting sector has massive potential to promote thrifting as a sustainable alternative to fast fashion, but not unless we overcome this challenge.</a:t>
            </a:r>
            <a:endParaRPr sz="1000">
              <a:solidFill>
                <a:schemeClr val="dk1"/>
              </a:solidFill>
              <a:highlight>
                <a:srgbClr val="FFF2CC"/>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6b0537a09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6b0537a09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highlight>
                  <a:srgbClr val="FFF2CC"/>
                </a:highlight>
              </a:rPr>
              <a:t>Let’s take a look at some second-hand e-commerce sites currently, with Carousell being one of the most popular here in Singapore. From a consumers’ perspective, the biggest challenge we have identified is the over-reliance on sellers’ claims on the condition of the item.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72525" y="4762120"/>
            <a:ext cx="86022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328950" y="4762120"/>
            <a:ext cx="65457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322791" y="4762120"/>
            <a:ext cx="2241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618650" y="1915050"/>
            <a:ext cx="5906708"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702668" y="198048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713250" y="923623"/>
            <a:ext cx="7717500" cy="904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4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2" name="Google Shape;22;p2"/>
          <p:cNvSpPr txBox="1"/>
          <p:nvPr>
            <p:ph idx="1" type="subTitle"/>
          </p:nvPr>
        </p:nvSpPr>
        <p:spPr>
          <a:xfrm>
            <a:off x="1884890" y="1904300"/>
            <a:ext cx="5373900" cy="520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 name="Google Shape;23;p2"/>
          <p:cNvSpPr/>
          <p:nvPr/>
        </p:nvSpPr>
        <p:spPr>
          <a:xfrm>
            <a:off x="6580500" y="4762120"/>
            <a:ext cx="22941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93119" y="3118200"/>
            <a:ext cx="207081" cy="40103"/>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885768" y="26778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019467" y="8279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018996" y="2764025"/>
            <a:ext cx="2743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529143" y="68294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061192" y="41583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869868" y="37340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35903" y="723025"/>
            <a:ext cx="201277"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036693" y="5394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672689" y="416733"/>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41542" y="41708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372617" y="33093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 name="Shape 189"/>
        <p:cNvGrpSpPr/>
        <p:nvPr/>
      </p:nvGrpSpPr>
      <p:grpSpPr>
        <a:xfrm>
          <a:off x="0" y="0"/>
          <a:ext cx="0" cy="0"/>
          <a:chOff x="0" y="0"/>
          <a:chExt cx="0" cy="0"/>
        </a:xfrm>
      </p:grpSpPr>
      <p:sp>
        <p:nvSpPr>
          <p:cNvPr id="190" name="Google Shape;190;p1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txBox="1"/>
          <p:nvPr>
            <p:ph hasCustomPrompt="1" type="title"/>
          </p:nvPr>
        </p:nvSpPr>
        <p:spPr>
          <a:xfrm>
            <a:off x="1063325" y="1368500"/>
            <a:ext cx="65892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97" name="Google Shape;197;p11"/>
          <p:cNvSpPr txBox="1"/>
          <p:nvPr>
            <p:ph idx="1" type="body"/>
          </p:nvPr>
        </p:nvSpPr>
        <p:spPr>
          <a:xfrm>
            <a:off x="2744600" y="3566000"/>
            <a:ext cx="3654900" cy="742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98" name="Google Shape;198;p1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txBox="1"/>
          <p:nvPr>
            <p:ph idx="2"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8" name="Shape 2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2">
    <p:spTree>
      <p:nvGrpSpPr>
        <p:cNvPr id="209" name="Shape 209"/>
        <p:cNvGrpSpPr/>
        <p:nvPr/>
      </p:nvGrpSpPr>
      <p:grpSpPr>
        <a:xfrm>
          <a:off x="0" y="0"/>
          <a:ext cx="0" cy="0"/>
          <a:chOff x="0" y="0"/>
          <a:chExt cx="0" cy="0"/>
        </a:xfrm>
      </p:grpSpPr>
      <p:sp>
        <p:nvSpPr>
          <p:cNvPr id="210" name="Google Shape;210;p1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13"/>
          <p:cNvSpPr txBox="1"/>
          <p:nvPr>
            <p:ph idx="1" type="subTitle"/>
          </p:nvPr>
        </p:nvSpPr>
        <p:spPr>
          <a:xfrm>
            <a:off x="1377385" y="2439450"/>
            <a:ext cx="3060600" cy="121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dk2"/>
                </a:solidFill>
              </a:defRPr>
            </a:lvl1pPr>
            <a:lvl2pPr lvl="1" rtl="0" algn="r">
              <a:lnSpc>
                <a:spcPct val="100000"/>
              </a:lnSpc>
              <a:spcBef>
                <a:spcPts val="0"/>
              </a:spcBef>
              <a:spcAft>
                <a:spcPts val="0"/>
              </a:spcAft>
              <a:buNone/>
              <a:defRPr sz="1600">
                <a:solidFill>
                  <a:schemeClr val="dk2"/>
                </a:solidFill>
              </a:defRPr>
            </a:lvl2pPr>
            <a:lvl3pPr lvl="2" rtl="0" algn="r">
              <a:lnSpc>
                <a:spcPct val="100000"/>
              </a:lnSpc>
              <a:spcBef>
                <a:spcPts val="0"/>
              </a:spcBef>
              <a:spcAft>
                <a:spcPts val="0"/>
              </a:spcAft>
              <a:buNone/>
              <a:defRPr sz="1600">
                <a:solidFill>
                  <a:schemeClr val="dk2"/>
                </a:solidFill>
              </a:defRPr>
            </a:lvl3pPr>
            <a:lvl4pPr lvl="3" rtl="0" algn="r">
              <a:lnSpc>
                <a:spcPct val="100000"/>
              </a:lnSpc>
              <a:spcBef>
                <a:spcPts val="0"/>
              </a:spcBef>
              <a:spcAft>
                <a:spcPts val="0"/>
              </a:spcAft>
              <a:buNone/>
              <a:defRPr sz="1600">
                <a:solidFill>
                  <a:schemeClr val="dk2"/>
                </a:solidFill>
              </a:defRPr>
            </a:lvl4pPr>
            <a:lvl5pPr lvl="4" rtl="0" algn="r">
              <a:lnSpc>
                <a:spcPct val="100000"/>
              </a:lnSpc>
              <a:spcBef>
                <a:spcPts val="0"/>
              </a:spcBef>
              <a:spcAft>
                <a:spcPts val="0"/>
              </a:spcAft>
              <a:buNone/>
              <a:defRPr sz="1600">
                <a:solidFill>
                  <a:schemeClr val="dk2"/>
                </a:solidFill>
              </a:defRPr>
            </a:lvl5pPr>
            <a:lvl6pPr lvl="5" rtl="0" algn="r">
              <a:lnSpc>
                <a:spcPct val="100000"/>
              </a:lnSpc>
              <a:spcBef>
                <a:spcPts val="0"/>
              </a:spcBef>
              <a:spcAft>
                <a:spcPts val="0"/>
              </a:spcAft>
              <a:buNone/>
              <a:defRPr sz="1600">
                <a:solidFill>
                  <a:schemeClr val="dk2"/>
                </a:solidFill>
              </a:defRPr>
            </a:lvl6pPr>
            <a:lvl7pPr lvl="6" rtl="0" algn="r">
              <a:lnSpc>
                <a:spcPct val="100000"/>
              </a:lnSpc>
              <a:spcBef>
                <a:spcPts val="0"/>
              </a:spcBef>
              <a:spcAft>
                <a:spcPts val="0"/>
              </a:spcAft>
              <a:buNone/>
              <a:defRPr sz="1600">
                <a:solidFill>
                  <a:schemeClr val="dk2"/>
                </a:solidFill>
              </a:defRPr>
            </a:lvl7pPr>
            <a:lvl8pPr lvl="7" rtl="0" algn="r">
              <a:lnSpc>
                <a:spcPct val="100000"/>
              </a:lnSpc>
              <a:spcBef>
                <a:spcPts val="0"/>
              </a:spcBef>
              <a:spcAft>
                <a:spcPts val="0"/>
              </a:spcAft>
              <a:buNone/>
              <a:defRPr sz="1600">
                <a:solidFill>
                  <a:schemeClr val="dk2"/>
                </a:solidFill>
              </a:defRPr>
            </a:lvl8pPr>
            <a:lvl9pPr lvl="8" rtl="0" algn="r">
              <a:lnSpc>
                <a:spcPct val="100000"/>
              </a:lnSpc>
              <a:spcBef>
                <a:spcPts val="0"/>
              </a:spcBef>
              <a:spcAft>
                <a:spcPts val="0"/>
              </a:spcAft>
              <a:buNone/>
              <a:defRPr sz="1600">
                <a:solidFill>
                  <a:schemeClr val="dk2"/>
                </a:solidFill>
              </a:defRPr>
            </a:lvl9pPr>
          </a:lstStyle>
          <a:p/>
        </p:txBody>
      </p:sp>
      <p:sp>
        <p:nvSpPr>
          <p:cNvPr id="218" name="Google Shape;218;p1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2_1">
    <p:spTree>
      <p:nvGrpSpPr>
        <p:cNvPr id="225" name="Shape 225"/>
        <p:cNvGrpSpPr/>
        <p:nvPr/>
      </p:nvGrpSpPr>
      <p:grpSpPr>
        <a:xfrm>
          <a:off x="0" y="0"/>
          <a:ext cx="0" cy="0"/>
          <a:chOff x="0" y="0"/>
          <a:chExt cx="0" cy="0"/>
        </a:xfrm>
      </p:grpSpPr>
      <p:sp>
        <p:nvSpPr>
          <p:cNvPr id="226" name="Google Shape;226;p1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14"/>
          <p:cNvSpPr txBox="1"/>
          <p:nvPr>
            <p:ph idx="1" type="subTitle"/>
          </p:nvPr>
        </p:nvSpPr>
        <p:spPr>
          <a:xfrm>
            <a:off x="1148775" y="2439450"/>
            <a:ext cx="2560200" cy="1215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dk2"/>
                </a:solidFill>
              </a:defRPr>
            </a:lvl1pPr>
            <a:lvl2pPr lvl="1" rtl="0" algn="r">
              <a:lnSpc>
                <a:spcPct val="100000"/>
              </a:lnSpc>
              <a:spcBef>
                <a:spcPts val="0"/>
              </a:spcBef>
              <a:spcAft>
                <a:spcPts val="0"/>
              </a:spcAft>
              <a:buNone/>
              <a:defRPr sz="1600">
                <a:solidFill>
                  <a:schemeClr val="dk2"/>
                </a:solidFill>
              </a:defRPr>
            </a:lvl2pPr>
            <a:lvl3pPr lvl="2" rtl="0" algn="r">
              <a:lnSpc>
                <a:spcPct val="100000"/>
              </a:lnSpc>
              <a:spcBef>
                <a:spcPts val="0"/>
              </a:spcBef>
              <a:spcAft>
                <a:spcPts val="0"/>
              </a:spcAft>
              <a:buNone/>
              <a:defRPr sz="1600">
                <a:solidFill>
                  <a:schemeClr val="dk2"/>
                </a:solidFill>
              </a:defRPr>
            </a:lvl3pPr>
            <a:lvl4pPr lvl="3" rtl="0" algn="r">
              <a:lnSpc>
                <a:spcPct val="100000"/>
              </a:lnSpc>
              <a:spcBef>
                <a:spcPts val="0"/>
              </a:spcBef>
              <a:spcAft>
                <a:spcPts val="0"/>
              </a:spcAft>
              <a:buNone/>
              <a:defRPr sz="1600">
                <a:solidFill>
                  <a:schemeClr val="dk2"/>
                </a:solidFill>
              </a:defRPr>
            </a:lvl4pPr>
            <a:lvl5pPr lvl="4" rtl="0" algn="r">
              <a:lnSpc>
                <a:spcPct val="100000"/>
              </a:lnSpc>
              <a:spcBef>
                <a:spcPts val="0"/>
              </a:spcBef>
              <a:spcAft>
                <a:spcPts val="0"/>
              </a:spcAft>
              <a:buNone/>
              <a:defRPr sz="1600">
                <a:solidFill>
                  <a:schemeClr val="dk2"/>
                </a:solidFill>
              </a:defRPr>
            </a:lvl5pPr>
            <a:lvl6pPr lvl="5" rtl="0" algn="r">
              <a:lnSpc>
                <a:spcPct val="100000"/>
              </a:lnSpc>
              <a:spcBef>
                <a:spcPts val="0"/>
              </a:spcBef>
              <a:spcAft>
                <a:spcPts val="0"/>
              </a:spcAft>
              <a:buNone/>
              <a:defRPr sz="1600">
                <a:solidFill>
                  <a:schemeClr val="dk2"/>
                </a:solidFill>
              </a:defRPr>
            </a:lvl6pPr>
            <a:lvl7pPr lvl="6" rtl="0" algn="r">
              <a:lnSpc>
                <a:spcPct val="100000"/>
              </a:lnSpc>
              <a:spcBef>
                <a:spcPts val="0"/>
              </a:spcBef>
              <a:spcAft>
                <a:spcPts val="0"/>
              </a:spcAft>
              <a:buNone/>
              <a:defRPr sz="1600">
                <a:solidFill>
                  <a:schemeClr val="dk2"/>
                </a:solidFill>
              </a:defRPr>
            </a:lvl7pPr>
            <a:lvl8pPr lvl="7" rtl="0" algn="r">
              <a:lnSpc>
                <a:spcPct val="100000"/>
              </a:lnSpc>
              <a:spcBef>
                <a:spcPts val="0"/>
              </a:spcBef>
              <a:spcAft>
                <a:spcPts val="0"/>
              </a:spcAft>
              <a:buNone/>
              <a:defRPr sz="1600">
                <a:solidFill>
                  <a:schemeClr val="dk2"/>
                </a:solidFill>
              </a:defRPr>
            </a:lvl8pPr>
            <a:lvl9pPr lvl="8" rtl="0" algn="r">
              <a:lnSpc>
                <a:spcPct val="100000"/>
              </a:lnSpc>
              <a:spcBef>
                <a:spcPts val="0"/>
              </a:spcBef>
              <a:spcAft>
                <a:spcPts val="0"/>
              </a:spcAft>
              <a:buNone/>
              <a:defRPr sz="1600">
                <a:solidFill>
                  <a:schemeClr val="dk2"/>
                </a:solidFill>
              </a:defRPr>
            </a:lvl9pPr>
          </a:lstStyle>
          <a:p/>
        </p:txBody>
      </p:sp>
      <p:sp>
        <p:nvSpPr>
          <p:cNvPr id="234" name="Google Shape;234;p1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
    <p:spTree>
      <p:nvGrpSpPr>
        <p:cNvPr id="241" name="Shape 241"/>
        <p:cNvGrpSpPr/>
        <p:nvPr/>
      </p:nvGrpSpPr>
      <p:grpSpPr>
        <a:xfrm>
          <a:off x="0" y="0"/>
          <a:ext cx="0" cy="0"/>
          <a:chOff x="0" y="0"/>
          <a:chExt cx="0" cy="0"/>
        </a:xfrm>
      </p:grpSpPr>
      <p:sp>
        <p:nvSpPr>
          <p:cNvPr id="242" name="Google Shape;242;p1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txBox="1"/>
          <p:nvPr>
            <p:ph type="title"/>
          </p:nvPr>
        </p:nvSpPr>
        <p:spPr>
          <a:xfrm>
            <a:off x="1541075" y="540426"/>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9" name="Google Shape;249;p15"/>
          <p:cNvSpPr txBox="1"/>
          <p:nvPr>
            <p:ph idx="1" type="subTitle"/>
          </p:nvPr>
        </p:nvSpPr>
        <p:spPr>
          <a:xfrm>
            <a:off x="4841825" y="1733250"/>
            <a:ext cx="3381600" cy="8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0"/>
              </a:spcBef>
              <a:spcAft>
                <a:spcPts val="0"/>
              </a:spcAft>
              <a:buNone/>
              <a:defRPr sz="1400">
                <a:solidFill>
                  <a:schemeClr val="dk2"/>
                </a:solidFill>
              </a:defRPr>
            </a:lvl2pPr>
            <a:lvl3pPr lvl="2" rtl="0">
              <a:lnSpc>
                <a:spcPct val="100000"/>
              </a:lnSpc>
              <a:spcBef>
                <a:spcPts val="0"/>
              </a:spcBef>
              <a:spcAft>
                <a:spcPts val="0"/>
              </a:spcAft>
              <a:buNone/>
              <a:defRPr sz="1400">
                <a:solidFill>
                  <a:schemeClr val="dk2"/>
                </a:solidFill>
              </a:defRPr>
            </a:lvl3pPr>
            <a:lvl4pPr lvl="3" rtl="0">
              <a:lnSpc>
                <a:spcPct val="100000"/>
              </a:lnSpc>
              <a:spcBef>
                <a:spcPts val="0"/>
              </a:spcBef>
              <a:spcAft>
                <a:spcPts val="0"/>
              </a:spcAft>
              <a:buNone/>
              <a:defRPr sz="1400">
                <a:solidFill>
                  <a:schemeClr val="dk2"/>
                </a:solidFill>
              </a:defRPr>
            </a:lvl4pPr>
            <a:lvl5pPr lvl="4" rtl="0">
              <a:lnSpc>
                <a:spcPct val="100000"/>
              </a:lnSpc>
              <a:spcBef>
                <a:spcPts val="0"/>
              </a:spcBef>
              <a:spcAft>
                <a:spcPts val="0"/>
              </a:spcAft>
              <a:buNone/>
              <a:defRPr sz="1400">
                <a:solidFill>
                  <a:schemeClr val="dk2"/>
                </a:solidFill>
              </a:defRPr>
            </a:lvl5pPr>
            <a:lvl6pPr lvl="5" rtl="0">
              <a:lnSpc>
                <a:spcPct val="100000"/>
              </a:lnSpc>
              <a:spcBef>
                <a:spcPts val="0"/>
              </a:spcBef>
              <a:spcAft>
                <a:spcPts val="0"/>
              </a:spcAft>
              <a:buNone/>
              <a:defRPr sz="1400">
                <a:solidFill>
                  <a:schemeClr val="dk2"/>
                </a:solidFill>
              </a:defRPr>
            </a:lvl6pPr>
            <a:lvl7pPr lvl="6" rtl="0">
              <a:lnSpc>
                <a:spcPct val="100000"/>
              </a:lnSpc>
              <a:spcBef>
                <a:spcPts val="0"/>
              </a:spcBef>
              <a:spcAft>
                <a:spcPts val="0"/>
              </a:spcAft>
              <a:buNone/>
              <a:defRPr sz="1400">
                <a:solidFill>
                  <a:schemeClr val="dk2"/>
                </a:solidFill>
              </a:defRPr>
            </a:lvl7pPr>
            <a:lvl8pPr lvl="7" rtl="0">
              <a:lnSpc>
                <a:spcPct val="100000"/>
              </a:lnSpc>
              <a:spcBef>
                <a:spcPts val="0"/>
              </a:spcBef>
              <a:spcAft>
                <a:spcPts val="0"/>
              </a:spcAft>
              <a:buNone/>
              <a:defRPr sz="1400">
                <a:solidFill>
                  <a:schemeClr val="dk2"/>
                </a:solidFill>
              </a:defRPr>
            </a:lvl8pPr>
            <a:lvl9pPr lvl="8" rtl="0">
              <a:lnSpc>
                <a:spcPct val="100000"/>
              </a:lnSpc>
              <a:spcBef>
                <a:spcPts val="0"/>
              </a:spcBef>
              <a:spcAft>
                <a:spcPts val="0"/>
              </a:spcAft>
              <a:buNone/>
              <a:defRPr sz="1400">
                <a:solidFill>
                  <a:schemeClr val="dk2"/>
                </a:solidFill>
              </a:defRPr>
            </a:lvl9pPr>
          </a:lstStyle>
          <a:p/>
        </p:txBody>
      </p:sp>
      <p:sp>
        <p:nvSpPr>
          <p:cNvPr id="250" name="Google Shape;250;p15"/>
          <p:cNvSpPr txBox="1"/>
          <p:nvPr>
            <p:ph idx="2" type="subTitle"/>
          </p:nvPr>
        </p:nvSpPr>
        <p:spPr>
          <a:xfrm>
            <a:off x="4841825" y="1524496"/>
            <a:ext cx="3031500" cy="31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251" name="Google Shape;251;p15"/>
          <p:cNvSpPr/>
          <p:nvPr/>
        </p:nvSpPr>
        <p:spPr>
          <a:xfrm>
            <a:off x="15628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1612768" y="163408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40707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32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618489" y="22182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_2">
    <p:bg>
      <p:bgPr>
        <a:solidFill>
          <a:schemeClr val="accent3"/>
        </a:solidFill>
      </p:bgPr>
    </p:bg>
    <p:spTree>
      <p:nvGrpSpPr>
        <p:cNvPr id="259" name="Shape 259"/>
        <p:cNvGrpSpPr/>
        <p:nvPr/>
      </p:nvGrpSpPr>
      <p:grpSpPr>
        <a:xfrm>
          <a:off x="0" y="0"/>
          <a:ext cx="0" cy="0"/>
          <a:chOff x="0" y="0"/>
          <a:chExt cx="0" cy="0"/>
        </a:xfrm>
      </p:grpSpPr>
      <p:sp>
        <p:nvSpPr>
          <p:cNvPr id="260" name="Google Shape;260;p1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txBox="1"/>
          <p:nvPr>
            <p:ph type="title"/>
          </p:nvPr>
        </p:nvSpPr>
        <p:spPr>
          <a:xfrm>
            <a:off x="1541075" y="540426"/>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7" name="Google Shape;267;p16"/>
          <p:cNvSpPr txBox="1"/>
          <p:nvPr>
            <p:ph idx="1" type="subTitle"/>
          </p:nvPr>
        </p:nvSpPr>
        <p:spPr>
          <a:xfrm>
            <a:off x="886650" y="1941914"/>
            <a:ext cx="3381600" cy="8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268" name="Google Shape;268;p16"/>
          <p:cNvSpPr txBox="1"/>
          <p:nvPr>
            <p:ph idx="2" type="subTitle"/>
          </p:nvPr>
        </p:nvSpPr>
        <p:spPr>
          <a:xfrm>
            <a:off x="886650" y="1574337"/>
            <a:ext cx="3031500" cy="31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grpSp>
        <p:nvGrpSpPr>
          <p:cNvPr id="269" name="Google Shape;269;p16"/>
          <p:cNvGrpSpPr/>
          <p:nvPr/>
        </p:nvGrpSpPr>
        <p:grpSpPr>
          <a:xfrm flipH="1">
            <a:off x="4481194" y="1371323"/>
            <a:ext cx="3638024" cy="3510436"/>
            <a:chOff x="482643" y="1371323"/>
            <a:chExt cx="3638024" cy="3510436"/>
          </a:xfrm>
        </p:grpSpPr>
        <p:sp>
          <p:nvSpPr>
            <p:cNvPr id="270" name="Google Shape;270;p16"/>
            <p:cNvSpPr/>
            <p:nvPr/>
          </p:nvSpPr>
          <p:spPr>
            <a:xfrm>
              <a:off x="15628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4070714" y="41616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813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618489" y="22182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277" name="Shape 277"/>
        <p:cNvGrpSpPr/>
        <p:nvPr/>
      </p:nvGrpSpPr>
      <p:grpSpPr>
        <a:xfrm>
          <a:off x="0" y="0"/>
          <a:ext cx="0" cy="0"/>
          <a:chOff x="0" y="0"/>
          <a:chExt cx="0" cy="0"/>
        </a:xfrm>
      </p:grpSpPr>
      <p:sp>
        <p:nvSpPr>
          <p:cNvPr id="278" name="Google Shape;278;p1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17"/>
          <p:cNvSpPr txBox="1"/>
          <p:nvPr>
            <p:ph idx="1" type="subTitle"/>
          </p:nvPr>
        </p:nvSpPr>
        <p:spPr>
          <a:xfrm>
            <a:off x="886638" y="2262398"/>
            <a:ext cx="3031500" cy="8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286" name="Google Shape;286;p17"/>
          <p:cNvSpPr txBox="1"/>
          <p:nvPr>
            <p:ph idx="2" type="subTitle"/>
          </p:nvPr>
        </p:nvSpPr>
        <p:spPr>
          <a:xfrm>
            <a:off x="886650" y="1893138"/>
            <a:ext cx="3031500" cy="30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287" name="Google Shape;287;p17"/>
          <p:cNvSpPr/>
          <p:nvPr/>
        </p:nvSpPr>
        <p:spPr>
          <a:xfrm>
            <a:off x="566058" y="2881612"/>
            <a:ext cx="154834" cy="142838"/>
          </a:xfrm>
          <a:custGeom>
            <a:rect b="b" l="l" r="r" t="t"/>
            <a:pathLst>
              <a:path extrusionOk="0" h="8168" w="8854">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p:nvPr/>
        </p:nvSpPr>
        <p:spPr>
          <a:xfrm>
            <a:off x="713217" y="4266832"/>
            <a:ext cx="621856" cy="5876"/>
          </a:xfrm>
          <a:custGeom>
            <a:rect b="b" l="l" r="r" t="t"/>
            <a:pathLst>
              <a:path extrusionOk="0" h="336" w="35560">
                <a:moveTo>
                  <a:pt x="0" y="0"/>
                </a:moveTo>
                <a:lnTo>
                  <a:pt x="0" y="335"/>
                </a:lnTo>
                <a:lnTo>
                  <a:pt x="35559" y="335"/>
                </a:lnTo>
                <a:lnTo>
                  <a:pt x="355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7"/>
          <p:cNvSpPr/>
          <p:nvPr/>
        </p:nvSpPr>
        <p:spPr>
          <a:xfrm>
            <a:off x="1219318" y="15773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1335068" y="47572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3751220" y="4476082"/>
            <a:ext cx="299413" cy="27441"/>
          </a:xfrm>
          <a:custGeom>
            <a:rect b="b" l="l" r="r" t="t"/>
            <a:pathLst>
              <a:path extrusionOk="0" h="1544" w="16847">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2280639" y="4448111"/>
            <a:ext cx="156434" cy="27956"/>
          </a:xfrm>
          <a:custGeom>
            <a:rect b="b" l="l" r="r" t="t"/>
            <a:pathLst>
              <a:path extrusionOk="0" h="1573" w="8802">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TITLE_AND_BODY_1_1_1">
    <p:bg>
      <p:bgPr>
        <a:solidFill>
          <a:schemeClr val="accent3"/>
        </a:solidFill>
      </p:bgPr>
    </p:bg>
    <p:spTree>
      <p:nvGrpSpPr>
        <p:cNvPr id="293" name="Shape 293"/>
        <p:cNvGrpSpPr/>
        <p:nvPr/>
      </p:nvGrpSpPr>
      <p:grpSpPr>
        <a:xfrm>
          <a:off x="0" y="0"/>
          <a:ext cx="0" cy="0"/>
          <a:chOff x="0" y="0"/>
          <a:chExt cx="0" cy="0"/>
        </a:xfrm>
      </p:grpSpPr>
      <p:sp>
        <p:nvSpPr>
          <p:cNvPr id="294" name="Google Shape;294;p1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1" name="Google Shape;301;p18"/>
          <p:cNvSpPr txBox="1"/>
          <p:nvPr>
            <p:ph idx="1" type="subTitle"/>
          </p:nvPr>
        </p:nvSpPr>
        <p:spPr>
          <a:xfrm>
            <a:off x="4996475" y="2456105"/>
            <a:ext cx="3031500" cy="8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302" name="Google Shape;302;p18"/>
          <p:cNvSpPr txBox="1"/>
          <p:nvPr>
            <p:ph idx="2" type="subTitle"/>
          </p:nvPr>
        </p:nvSpPr>
        <p:spPr>
          <a:xfrm>
            <a:off x="4996475" y="2091832"/>
            <a:ext cx="3031500" cy="30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grpSp>
        <p:nvGrpSpPr>
          <p:cNvPr id="303" name="Google Shape;303;p18"/>
          <p:cNvGrpSpPr/>
          <p:nvPr/>
        </p:nvGrpSpPr>
        <p:grpSpPr>
          <a:xfrm flipH="1">
            <a:off x="5853166" y="1434562"/>
            <a:ext cx="2187123" cy="3362797"/>
            <a:chOff x="779420" y="1434562"/>
            <a:chExt cx="2187123" cy="3362797"/>
          </a:xfrm>
        </p:grpSpPr>
        <p:sp>
          <p:nvSpPr>
            <p:cNvPr id="304" name="Google Shape;304;p18"/>
            <p:cNvSpPr/>
            <p:nvPr/>
          </p:nvSpPr>
          <p:spPr>
            <a:xfrm>
              <a:off x="2811708" y="1434562"/>
              <a:ext cx="154834" cy="142838"/>
            </a:xfrm>
            <a:custGeom>
              <a:rect b="b" l="l" r="r" t="t"/>
              <a:pathLst>
                <a:path extrusionOk="0" h="8168" w="8854">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1219318" y="15773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1335068" y="47572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779420" y="4171282"/>
              <a:ext cx="299413" cy="27441"/>
            </a:xfrm>
            <a:custGeom>
              <a:rect b="b" l="l" r="r" t="t"/>
              <a:pathLst>
                <a:path extrusionOk="0" h="1544" w="16847">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2280639" y="4448111"/>
              <a:ext cx="156434" cy="27956"/>
            </a:xfrm>
            <a:custGeom>
              <a:rect b="b" l="l" r="r" t="t"/>
              <a:pathLst>
                <a:path extrusionOk="0" h="1573" w="8802">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_1">
    <p:spTree>
      <p:nvGrpSpPr>
        <p:cNvPr id="309" name="Shape 309"/>
        <p:cNvGrpSpPr/>
        <p:nvPr/>
      </p:nvGrpSpPr>
      <p:grpSpPr>
        <a:xfrm>
          <a:off x="0" y="0"/>
          <a:ext cx="0" cy="0"/>
          <a:chOff x="0" y="0"/>
          <a:chExt cx="0" cy="0"/>
        </a:xfrm>
      </p:grpSpPr>
      <p:sp>
        <p:nvSpPr>
          <p:cNvPr id="310" name="Google Shape;310;p1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txBox="1"/>
          <p:nvPr>
            <p:ph idx="1" type="subTitle"/>
          </p:nvPr>
        </p:nvSpPr>
        <p:spPr>
          <a:xfrm>
            <a:off x="927702" y="1354275"/>
            <a:ext cx="3583500" cy="3183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grpSp>
        <p:nvGrpSpPr>
          <p:cNvPr id="317" name="Google Shape;317;p19"/>
          <p:cNvGrpSpPr/>
          <p:nvPr/>
        </p:nvGrpSpPr>
        <p:grpSpPr>
          <a:xfrm>
            <a:off x="370211" y="507353"/>
            <a:ext cx="8430777" cy="4149044"/>
            <a:chOff x="370211" y="507353"/>
            <a:chExt cx="8430777" cy="4149044"/>
          </a:xfrm>
        </p:grpSpPr>
        <p:sp>
          <p:nvSpPr>
            <p:cNvPr id="318" name="Google Shape;318;p19"/>
            <p:cNvSpPr/>
            <p:nvPr/>
          </p:nvSpPr>
          <p:spPr>
            <a:xfrm>
              <a:off x="8479297" y="44382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83858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8577990"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8614442" y="1154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8398625" y="507353"/>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9"/>
          <p:cNvSpPr txBox="1"/>
          <p:nvPr>
            <p:ph idx="2" type="subTitle"/>
          </p:nvPr>
        </p:nvSpPr>
        <p:spPr>
          <a:xfrm>
            <a:off x="4643677" y="1354275"/>
            <a:ext cx="3583500" cy="3183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p:txBody>
      </p:sp>
      <p:sp>
        <p:nvSpPr>
          <p:cNvPr id="332" name="Google Shape;332;p19"/>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ONE_COLUMN_TEXT_1_1_1">
    <p:bg>
      <p:bgPr>
        <a:solidFill>
          <a:schemeClr val="accent4"/>
        </a:solidFill>
      </p:bgPr>
    </p:bg>
    <p:spTree>
      <p:nvGrpSpPr>
        <p:cNvPr id="333" name="Shape 333"/>
        <p:cNvGrpSpPr/>
        <p:nvPr/>
      </p:nvGrpSpPr>
      <p:grpSpPr>
        <a:xfrm>
          <a:off x="0" y="0"/>
          <a:ext cx="0" cy="0"/>
          <a:chOff x="0" y="0"/>
          <a:chExt cx="0" cy="0"/>
        </a:xfrm>
      </p:grpSpPr>
      <p:sp>
        <p:nvSpPr>
          <p:cNvPr id="334" name="Google Shape;334;p2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txBox="1"/>
          <p:nvPr>
            <p:ph idx="1" type="subTitle"/>
          </p:nvPr>
        </p:nvSpPr>
        <p:spPr>
          <a:xfrm>
            <a:off x="927700" y="1846450"/>
            <a:ext cx="3583500" cy="2920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defRPr>
            </a:lvl1pPr>
            <a:lvl2pPr lvl="1" rtl="0">
              <a:spcBef>
                <a:spcPts val="0"/>
              </a:spcBef>
              <a:spcAft>
                <a:spcPts val="0"/>
              </a:spcAft>
              <a:buNone/>
              <a:defRPr sz="1600">
                <a:solidFill>
                  <a:schemeClr val="dk2"/>
                </a:solidFill>
              </a:defRPr>
            </a:lvl2pPr>
            <a:lvl3pPr lvl="2" rtl="0">
              <a:spcBef>
                <a:spcPts val="0"/>
              </a:spcBef>
              <a:spcAft>
                <a:spcPts val="0"/>
              </a:spcAft>
              <a:buNone/>
              <a:defRPr sz="1600">
                <a:solidFill>
                  <a:schemeClr val="dk2"/>
                </a:solidFill>
              </a:defRPr>
            </a:lvl3pPr>
            <a:lvl4pPr lvl="3" rtl="0">
              <a:spcBef>
                <a:spcPts val="0"/>
              </a:spcBef>
              <a:spcAft>
                <a:spcPts val="0"/>
              </a:spcAft>
              <a:buNone/>
              <a:defRPr sz="1600">
                <a:solidFill>
                  <a:schemeClr val="dk2"/>
                </a:solidFill>
              </a:defRPr>
            </a:lvl4pPr>
            <a:lvl5pPr lvl="4" rtl="0">
              <a:spcBef>
                <a:spcPts val="0"/>
              </a:spcBef>
              <a:spcAft>
                <a:spcPts val="0"/>
              </a:spcAft>
              <a:buNone/>
              <a:defRPr sz="1600">
                <a:solidFill>
                  <a:schemeClr val="dk2"/>
                </a:solidFill>
              </a:defRPr>
            </a:lvl5pPr>
            <a:lvl6pPr lvl="5" rtl="0">
              <a:spcBef>
                <a:spcPts val="0"/>
              </a:spcBef>
              <a:spcAft>
                <a:spcPts val="0"/>
              </a:spcAft>
              <a:buNone/>
              <a:defRPr sz="1600">
                <a:solidFill>
                  <a:schemeClr val="dk2"/>
                </a:solidFill>
              </a:defRPr>
            </a:lvl6pPr>
            <a:lvl7pPr lvl="6" rtl="0">
              <a:spcBef>
                <a:spcPts val="0"/>
              </a:spcBef>
              <a:spcAft>
                <a:spcPts val="0"/>
              </a:spcAft>
              <a:buNone/>
              <a:defRPr sz="1600">
                <a:solidFill>
                  <a:schemeClr val="dk2"/>
                </a:solidFill>
              </a:defRPr>
            </a:lvl7pPr>
            <a:lvl8pPr lvl="7" rtl="0">
              <a:spcBef>
                <a:spcPts val="0"/>
              </a:spcBef>
              <a:spcAft>
                <a:spcPts val="0"/>
              </a:spcAft>
              <a:buNone/>
              <a:defRPr sz="1600">
                <a:solidFill>
                  <a:schemeClr val="dk2"/>
                </a:solidFill>
              </a:defRPr>
            </a:lvl8pPr>
            <a:lvl9pPr lvl="8" rtl="0">
              <a:spcBef>
                <a:spcPts val="0"/>
              </a:spcBef>
              <a:spcAft>
                <a:spcPts val="0"/>
              </a:spcAft>
              <a:buNone/>
              <a:defRPr sz="1600">
                <a:solidFill>
                  <a:schemeClr val="dk2"/>
                </a:solidFill>
              </a:defRPr>
            </a:lvl9pPr>
          </a:lstStyle>
          <a:p/>
        </p:txBody>
      </p:sp>
      <p:grpSp>
        <p:nvGrpSpPr>
          <p:cNvPr id="341" name="Google Shape;341;p20"/>
          <p:cNvGrpSpPr/>
          <p:nvPr/>
        </p:nvGrpSpPr>
        <p:grpSpPr>
          <a:xfrm>
            <a:off x="370211" y="507353"/>
            <a:ext cx="8430777" cy="4149044"/>
            <a:chOff x="370211" y="507353"/>
            <a:chExt cx="8430777" cy="4149044"/>
          </a:xfrm>
        </p:grpSpPr>
        <p:sp>
          <p:nvSpPr>
            <p:cNvPr id="342" name="Google Shape;342;p20"/>
            <p:cNvSpPr/>
            <p:nvPr/>
          </p:nvSpPr>
          <p:spPr>
            <a:xfrm>
              <a:off x="8479297" y="44382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83858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8577990"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8614442" y="1154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8398625" y="507353"/>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0"/>
          <p:cNvSpPr txBox="1"/>
          <p:nvPr>
            <p:ph idx="2" type="subTitle"/>
          </p:nvPr>
        </p:nvSpPr>
        <p:spPr>
          <a:xfrm>
            <a:off x="4643675" y="1846450"/>
            <a:ext cx="3583500" cy="2920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defRPr>
            </a:lvl1pPr>
            <a:lvl2pPr lvl="1" rtl="0">
              <a:spcBef>
                <a:spcPts val="0"/>
              </a:spcBef>
              <a:spcAft>
                <a:spcPts val="0"/>
              </a:spcAft>
              <a:buNone/>
              <a:defRPr sz="1600">
                <a:solidFill>
                  <a:schemeClr val="dk2"/>
                </a:solidFill>
              </a:defRPr>
            </a:lvl2pPr>
            <a:lvl3pPr lvl="2" rtl="0">
              <a:spcBef>
                <a:spcPts val="0"/>
              </a:spcBef>
              <a:spcAft>
                <a:spcPts val="0"/>
              </a:spcAft>
              <a:buNone/>
              <a:defRPr sz="1600">
                <a:solidFill>
                  <a:schemeClr val="dk2"/>
                </a:solidFill>
              </a:defRPr>
            </a:lvl3pPr>
            <a:lvl4pPr lvl="3" rtl="0">
              <a:spcBef>
                <a:spcPts val="0"/>
              </a:spcBef>
              <a:spcAft>
                <a:spcPts val="0"/>
              </a:spcAft>
              <a:buNone/>
              <a:defRPr sz="1600">
                <a:solidFill>
                  <a:schemeClr val="dk2"/>
                </a:solidFill>
              </a:defRPr>
            </a:lvl4pPr>
            <a:lvl5pPr lvl="4" rtl="0">
              <a:spcBef>
                <a:spcPts val="0"/>
              </a:spcBef>
              <a:spcAft>
                <a:spcPts val="0"/>
              </a:spcAft>
              <a:buNone/>
              <a:defRPr sz="1600">
                <a:solidFill>
                  <a:schemeClr val="dk2"/>
                </a:solidFill>
              </a:defRPr>
            </a:lvl5pPr>
            <a:lvl6pPr lvl="5" rtl="0">
              <a:spcBef>
                <a:spcPts val="0"/>
              </a:spcBef>
              <a:spcAft>
                <a:spcPts val="0"/>
              </a:spcAft>
              <a:buNone/>
              <a:defRPr sz="1600">
                <a:solidFill>
                  <a:schemeClr val="dk2"/>
                </a:solidFill>
              </a:defRPr>
            </a:lvl6pPr>
            <a:lvl7pPr lvl="6" rtl="0">
              <a:spcBef>
                <a:spcPts val="0"/>
              </a:spcBef>
              <a:spcAft>
                <a:spcPts val="0"/>
              </a:spcAft>
              <a:buNone/>
              <a:defRPr sz="1600">
                <a:solidFill>
                  <a:schemeClr val="dk2"/>
                </a:solidFill>
              </a:defRPr>
            </a:lvl7pPr>
            <a:lvl8pPr lvl="7" rtl="0">
              <a:spcBef>
                <a:spcPts val="0"/>
              </a:spcBef>
              <a:spcAft>
                <a:spcPts val="0"/>
              </a:spcAft>
              <a:buNone/>
              <a:defRPr sz="1600">
                <a:solidFill>
                  <a:schemeClr val="dk2"/>
                </a:solidFill>
              </a:defRPr>
            </a:lvl8pPr>
            <a:lvl9pPr lvl="8" rtl="0">
              <a:spcBef>
                <a:spcPts val="0"/>
              </a:spcBef>
              <a:spcAft>
                <a:spcPts val="0"/>
              </a:spcAft>
              <a:buNone/>
              <a:defRPr sz="1600">
                <a:solidFill>
                  <a:schemeClr val="dk2"/>
                </a:solidFill>
              </a:defRPr>
            </a:lvl9pPr>
          </a:lstStyle>
          <a:p/>
        </p:txBody>
      </p:sp>
      <p:sp>
        <p:nvSpPr>
          <p:cNvPr id="356" name="Google Shape;356;p20"/>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4"/>
              </a:buClr>
              <a:buSzPts val="2800"/>
              <a:buNone/>
              <a:defRPr>
                <a:solidFill>
                  <a:schemeClr val="accent4"/>
                </a:solidFill>
              </a:defRPr>
            </a:lvl1pPr>
            <a:lvl2pPr lvl="1">
              <a:spcBef>
                <a:spcPts val="0"/>
              </a:spcBef>
              <a:spcAft>
                <a:spcPts val="0"/>
              </a:spcAft>
              <a:buClr>
                <a:schemeClr val="accent4"/>
              </a:buClr>
              <a:buSzPts val="2800"/>
              <a:buNone/>
              <a:defRPr>
                <a:solidFill>
                  <a:schemeClr val="accent4"/>
                </a:solidFill>
              </a:defRPr>
            </a:lvl2pPr>
            <a:lvl3pPr lvl="2">
              <a:spcBef>
                <a:spcPts val="0"/>
              </a:spcBef>
              <a:spcAft>
                <a:spcPts val="0"/>
              </a:spcAft>
              <a:buClr>
                <a:schemeClr val="accent4"/>
              </a:buClr>
              <a:buSzPts val="2800"/>
              <a:buNone/>
              <a:defRPr>
                <a:solidFill>
                  <a:schemeClr val="accent4"/>
                </a:solidFill>
              </a:defRPr>
            </a:lvl3pPr>
            <a:lvl4pPr lvl="3">
              <a:spcBef>
                <a:spcPts val="0"/>
              </a:spcBef>
              <a:spcAft>
                <a:spcPts val="0"/>
              </a:spcAft>
              <a:buClr>
                <a:schemeClr val="accent4"/>
              </a:buClr>
              <a:buSzPts val="2800"/>
              <a:buNone/>
              <a:defRPr>
                <a:solidFill>
                  <a:schemeClr val="accent4"/>
                </a:solidFill>
              </a:defRPr>
            </a:lvl4pPr>
            <a:lvl5pPr lvl="4">
              <a:spcBef>
                <a:spcPts val="0"/>
              </a:spcBef>
              <a:spcAft>
                <a:spcPts val="0"/>
              </a:spcAft>
              <a:buClr>
                <a:schemeClr val="accent4"/>
              </a:buClr>
              <a:buSzPts val="2800"/>
              <a:buNone/>
              <a:defRPr>
                <a:solidFill>
                  <a:schemeClr val="accent4"/>
                </a:solidFill>
              </a:defRPr>
            </a:lvl5pPr>
            <a:lvl6pPr lvl="5">
              <a:spcBef>
                <a:spcPts val="0"/>
              </a:spcBef>
              <a:spcAft>
                <a:spcPts val="0"/>
              </a:spcAft>
              <a:buClr>
                <a:schemeClr val="accent4"/>
              </a:buClr>
              <a:buSzPts val="2800"/>
              <a:buNone/>
              <a:defRPr>
                <a:solidFill>
                  <a:schemeClr val="accent4"/>
                </a:solidFill>
              </a:defRPr>
            </a:lvl6pPr>
            <a:lvl7pPr lvl="6">
              <a:spcBef>
                <a:spcPts val="0"/>
              </a:spcBef>
              <a:spcAft>
                <a:spcPts val="0"/>
              </a:spcAft>
              <a:buClr>
                <a:schemeClr val="accent4"/>
              </a:buClr>
              <a:buSzPts val="2800"/>
              <a:buNone/>
              <a:defRPr>
                <a:solidFill>
                  <a:schemeClr val="accent4"/>
                </a:solidFill>
              </a:defRPr>
            </a:lvl7pPr>
            <a:lvl8pPr lvl="7">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grpSp>
        <p:nvGrpSpPr>
          <p:cNvPr id="37" name="Google Shape;37;p3"/>
          <p:cNvGrpSpPr/>
          <p:nvPr/>
        </p:nvGrpSpPr>
        <p:grpSpPr>
          <a:xfrm>
            <a:off x="270825" y="111595"/>
            <a:ext cx="8602334" cy="4930561"/>
            <a:chOff x="270825" y="111595"/>
            <a:chExt cx="8602334" cy="4930561"/>
          </a:xfrm>
        </p:grpSpPr>
        <p:sp>
          <p:nvSpPr>
            <p:cNvPr id="38" name="Google Shape;38;p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3"/>
          <p:cNvGrpSpPr/>
          <p:nvPr/>
        </p:nvGrpSpPr>
        <p:grpSpPr>
          <a:xfrm>
            <a:off x="326011" y="326378"/>
            <a:ext cx="2449272" cy="4547269"/>
            <a:chOff x="326011" y="326378"/>
            <a:chExt cx="2449272" cy="4547269"/>
          </a:xfrm>
        </p:grpSpPr>
        <p:sp>
          <p:nvSpPr>
            <p:cNvPr id="43" name="Google Shape;43;p3"/>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3"/>
          <p:cNvSpPr/>
          <p:nvPr/>
        </p:nvSpPr>
        <p:spPr>
          <a:xfrm>
            <a:off x="1112444" y="881950"/>
            <a:ext cx="6879600" cy="3726600"/>
          </a:xfrm>
          <a:prstGeom prst="roundRect">
            <a:avLst>
              <a:gd fmla="val 5212"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1">
                <a:solidFill>
                  <a:schemeClr val="accent3"/>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8" name="Google Shape;58;p3"/>
          <p:cNvSpPr txBox="1"/>
          <p:nvPr>
            <p:ph idx="1" type="subTitle"/>
          </p:nvPr>
        </p:nvSpPr>
        <p:spPr>
          <a:xfrm>
            <a:off x="1619921" y="2864785"/>
            <a:ext cx="5904300" cy="146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6500">
                <a:solidFill>
                  <a:schemeClr val="lt1"/>
                </a:solidFill>
              </a:defRPr>
            </a:lvl1pPr>
            <a:lvl2pPr lvl="1" rtl="0" algn="ctr">
              <a:lnSpc>
                <a:spcPct val="100000"/>
              </a:lnSpc>
              <a:spcBef>
                <a:spcPts val="0"/>
              </a:spcBef>
              <a:spcAft>
                <a:spcPts val="0"/>
              </a:spcAft>
              <a:buNone/>
              <a:defRPr b="1" sz="6500">
                <a:solidFill>
                  <a:schemeClr val="lt1"/>
                </a:solidFill>
              </a:defRPr>
            </a:lvl2pPr>
            <a:lvl3pPr lvl="2" rtl="0" algn="ctr">
              <a:lnSpc>
                <a:spcPct val="100000"/>
              </a:lnSpc>
              <a:spcBef>
                <a:spcPts val="0"/>
              </a:spcBef>
              <a:spcAft>
                <a:spcPts val="0"/>
              </a:spcAft>
              <a:buNone/>
              <a:defRPr b="1" sz="6500">
                <a:solidFill>
                  <a:schemeClr val="lt1"/>
                </a:solidFill>
              </a:defRPr>
            </a:lvl3pPr>
            <a:lvl4pPr lvl="3" rtl="0" algn="ctr">
              <a:lnSpc>
                <a:spcPct val="100000"/>
              </a:lnSpc>
              <a:spcBef>
                <a:spcPts val="0"/>
              </a:spcBef>
              <a:spcAft>
                <a:spcPts val="0"/>
              </a:spcAft>
              <a:buNone/>
              <a:defRPr b="1" sz="6500">
                <a:solidFill>
                  <a:schemeClr val="lt1"/>
                </a:solidFill>
              </a:defRPr>
            </a:lvl4pPr>
            <a:lvl5pPr lvl="4" rtl="0" algn="ctr">
              <a:lnSpc>
                <a:spcPct val="100000"/>
              </a:lnSpc>
              <a:spcBef>
                <a:spcPts val="0"/>
              </a:spcBef>
              <a:spcAft>
                <a:spcPts val="0"/>
              </a:spcAft>
              <a:buNone/>
              <a:defRPr b="1" sz="6500">
                <a:solidFill>
                  <a:schemeClr val="lt1"/>
                </a:solidFill>
              </a:defRPr>
            </a:lvl5pPr>
            <a:lvl6pPr lvl="5" rtl="0" algn="ctr">
              <a:lnSpc>
                <a:spcPct val="100000"/>
              </a:lnSpc>
              <a:spcBef>
                <a:spcPts val="0"/>
              </a:spcBef>
              <a:spcAft>
                <a:spcPts val="0"/>
              </a:spcAft>
              <a:buNone/>
              <a:defRPr b="1" sz="6500">
                <a:solidFill>
                  <a:schemeClr val="lt1"/>
                </a:solidFill>
              </a:defRPr>
            </a:lvl6pPr>
            <a:lvl7pPr lvl="6" rtl="0" algn="ctr">
              <a:lnSpc>
                <a:spcPct val="100000"/>
              </a:lnSpc>
              <a:spcBef>
                <a:spcPts val="0"/>
              </a:spcBef>
              <a:spcAft>
                <a:spcPts val="0"/>
              </a:spcAft>
              <a:buNone/>
              <a:defRPr b="1" sz="6500">
                <a:solidFill>
                  <a:schemeClr val="lt1"/>
                </a:solidFill>
              </a:defRPr>
            </a:lvl7pPr>
            <a:lvl8pPr lvl="7" rtl="0" algn="ctr">
              <a:lnSpc>
                <a:spcPct val="100000"/>
              </a:lnSpc>
              <a:spcBef>
                <a:spcPts val="0"/>
              </a:spcBef>
              <a:spcAft>
                <a:spcPts val="0"/>
              </a:spcAft>
              <a:buNone/>
              <a:defRPr b="1" sz="6500">
                <a:solidFill>
                  <a:schemeClr val="lt1"/>
                </a:solidFill>
              </a:defRPr>
            </a:lvl8pPr>
            <a:lvl9pPr lvl="8" rtl="0" algn="ctr">
              <a:lnSpc>
                <a:spcPct val="100000"/>
              </a:lnSpc>
              <a:spcBef>
                <a:spcPts val="0"/>
              </a:spcBef>
              <a:spcAft>
                <a:spcPts val="0"/>
              </a:spcAft>
              <a:buNone/>
              <a:defRPr b="1" sz="65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
    <p:spTree>
      <p:nvGrpSpPr>
        <p:cNvPr id="357" name="Shape 357"/>
        <p:cNvGrpSpPr/>
        <p:nvPr/>
      </p:nvGrpSpPr>
      <p:grpSpPr>
        <a:xfrm>
          <a:off x="0" y="0"/>
          <a:ext cx="0" cy="0"/>
          <a:chOff x="0" y="0"/>
          <a:chExt cx="0" cy="0"/>
        </a:xfrm>
      </p:grpSpPr>
      <p:sp>
        <p:nvSpPr>
          <p:cNvPr id="358" name="Google Shape;358;p2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txBox="1"/>
          <p:nvPr>
            <p:ph idx="1" type="subTitle"/>
          </p:nvPr>
        </p:nvSpPr>
        <p:spPr>
          <a:xfrm>
            <a:off x="745600" y="1612575"/>
            <a:ext cx="4118400" cy="2481900"/>
          </a:xfrm>
          <a:prstGeom prst="rect">
            <a:avLst/>
          </a:prstGeom>
        </p:spPr>
        <p:txBody>
          <a:bodyPr anchorCtr="0" anchor="ctr" bIns="91425" lIns="91425" spcFirstLastPara="1" rIns="91425" wrap="square" tIns="91425">
            <a:noAutofit/>
          </a:bodyPr>
          <a:lstStyle>
            <a:lvl1pPr lvl="0" rtl="0">
              <a:lnSpc>
                <a:spcPct val="150000"/>
              </a:lnSpc>
              <a:spcBef>
                <a:spcPts val="0"/>
              </a:spcBef>
              <a:spcAft>
                <a:spcPts val="0"/>
              </a:spcAft>
              <a:buNone/>
              <a:defRPr sz="1600">
                <a:solidFill>
                  <a:schemeClr val="dk2"/>
                </a:solidFill>
              </a:defRPr>
            </a:lvl1pPr>
            <a:lvl2pPr lvl="1" rtl="0">
              <a:lnSpc>
                <a:spcPct val="150000"/>
              </a:lnSpc>
              <a:spcBef>
                <a:spcPts val="0"/>
              </a:spcBef>
              <a:spcAft>
                <a:spcPts val="0"/>
              </a:spcAft>
              <a:buNone/>
              <a:defRPr sz="1600">
                <a:solidFill>
                  <a:schemeClr val="dk2"/>
                </a:solidFill>
              </a:defRPr>
            </a:lvl2pPr>
            <a:lvl3pPr lvl="2" rtl="0">
              <a:lnSpc>
                <a:spcPct val="150000"/>
              </a:lnSpc>
              <a:spcBef>
                <a:spcPts val="0"/>
              </a:spcBef>
              <a:spcAft>
                <a:spcPts val="0"/>
              </a:spcAft>
              <a:buNone/>
              <a:defRPr sz="1600">
                <a:solidFill>
                  <a:schemeClr val="dk2"/>
                </a:solidFill>
              </a:defRPr>
            </a:lvl3pPr>
            <a:lvl4pPr lvl="3" rtl="0">
              <a:lnSpc>
                <a:spcPct val="150000"/>
              </a:lnSpc>
              <a:spcBef>
                <a:spcPts val="0"/>
              </a:spcBef>
              <a:spcAft>
                <a:spcPts val="0"/>
              </a:spcAft>
              <a:buNone/>
              <a:defRPr sz="1600">
                <a:solidFill>
                  <a:schemeClr val="dk2"/>
                </a:solidFill>
              </a:defRPr>
            </a:lvl4pPr>
            <a:lvl5pPr lvl="4" rtl="0">
              <a:lnSpc>
                <a:spcPct val="150000"/>
              </a:lnSpc>
              <a:spcBef>
                <a:spcPts val="0"/>
              </a:spcBef>
              <a:spcAft>
                <a:spcPts val="0"/>
              </a:spcAft>
              <a:buNone/>
              <a:defRPr sz="1600">
                <a:solidFill>
                  <a:schemeClr val="dk2"/>
                </a:solidFill>
              </a:defRPr>
            </a:lvl5pPr>
            <a:lvl6pPr lvl="5" rtl="0">
              <a:lnSpc>
                <a:spcPct val="150000"/>
              </a:lnSpc>
              <a:spcBef>
                <a:spcPts val="0"/>
              </a:spcBef>
              <a:spcAft>
                <a:spcPts val="0"/>
              </a:spcAft>
              <a:buNone/>
              <a:defRPr sz="1600">
                <a:solidFill>
                  <a:schemeClr val="dk2"/>
                </a:solidFill>
              </a:defRPr>
            </a:lvl6pPr>
            <a:lvl7pPr lvl="6" rtl="0">
              <a:lnSpc>
                <a:spcPct val="150000"/>
              </a:lnSpc>
              <a:spcBef>
                <a:spcPts val="0"/>
              </a:spcBef>
              <a:spcAft>
                <a:spcPts val="0"/>
              </a:spcAft>
              <a:buNone/>
              <a:defRPr sz="1600">
                <a:solidFill>
                  <a:schemeClr val="dk2"/>
                </a:solidFill>
              </a:defRPr>
            </a:lvl7pPr>
            <a:lvl8pPr lvl="7" rtl="0">
              <a:lnSpc>
                <a:spcPct val="150000"/>
              </a:lnSpc>
              <a:spcBef>
                <a:spcPts val="0"/>
              </a:spcBef>
              <a:spcAft>
                <a:spcPts val="0"/>
              </a:spcAft>
              <a:buNone/>
              <a:defRPr sz="1600">
                <a:solidFill>
                  <a:schemeClr val="dk2"/>
                </a:solidFill>
              </a:defRPr>
            </a:lvl8pPr>
            <a:lvl9pPr lvl="8" rtl="0">
              <a:lnSpc>
                <a:spcPct val="150000"/>
              </a:lnSpc>
              <a:spcBef>
                <a:spcPts val="0"/>
              </a:spcBef>
              <a:spcAft>
                <a:spcPts val="0"/>
              </a:spcAft>
              <a:buNone/>
              <a:defRPr sz="1600">
                <a:solidFill>
                  <a:schemeClr val="dk2"/>
                </a:solidFill>
              </a:defRPr>
            </a:lvl9pPr>
          </a:lstStyle>
          <a:p/>
        </p:txBody>
      </p:sp>
      <p:sp>
        <p:nvSpPr>
          <p:cNvPr id="365" name="Google Shape;365;p2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373" name="Shape 373"/>
        <p:cNvGrpSpPr/>
        <p:nvPr/>
      </p:nvGrpSpPr>
      <p:grpSpPr>
        <a:xfrm>
          <a:off x="0" y="0"/>
          <a:ext cx="0" cy="0"/>
          <a:chOff x="0" y="0"/>
          <a:chExt cx="0" cy="0"/>
        </a:xfrm>
      </p:grpSpPr>
      <p:sp>
        <p:nvSpPr>
          <p:cNvPr id="374" name="Google Shape;374;p2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txBox="1"/>
          <p:nvPr>
            <p:ph idx="1" type="subTitle"/>
          </p:nvPr>
        </p:nvSpPr>
        <p:spPr>
          <a:xfrm>
            <a:off x="2272025" y="1731086"/>
            <a:ext cx="4727400" cy="329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81" name="Google Shape;381;p22"/>
          <p:cNvSpPr txBox="1"/>
          <p:nvPr>
            <p:ph hasCustomPrompt="1" type="title"/>
          </p:nvPr>
        </p:nvSpPr>
        <p:spPr>
          <a:xfrm>
            <a:off x="2265789" y="1319253"/>
            <a:ext cx="46125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9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82" name="Google Shape;382;p22"/>
          <p:cNvSpPr txBox="1"/>
          <p:nvPr>
            <p:ph idx="2" type="subTitle"/>
          </p:nvPr>
        </p:nvSpPr>
        <p:spPr>
          <a:xfrm>
            <a:off x="2272025" y="2970186"/>
            <a:ext cx="4727400" cy="327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83" name="Google Shape;383;p22"/>
          <p:cNvSpPr txBox="1"/>
          <p:nvPr>
            <p:ph hasCustomPrompt="1" idx="3" type="title"/>
          </p:nvPr>
        </p:nvSpPr>
        <p:spPr>
          <a:xfrm>
            <a:off x="2265789" y="2504999"/>
            <a:ext cx="46125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9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84" name="Google Shape;384;p22"/>
          <p:cNvSpPr txBox="1"/>
          <p:nvPr>
            <p:ph idx="4" type="subTitle"/>
          </p:nvPr>
        </p:nvSpPr>
        <p:spPr>
          <a:xfrm>
            <a:off x="2272025" y="4211129"/>
            <a:ext cx="4727400" cy="327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385" name="Google Shape;385;p22"/>
          <p:cNvSpPr txBox="1"/>
          <p:nvPr>
            <p:ph hasCustomPrompt="1" idx="5" type="title"/>
          </p:nvPr>
        </p:nvSpPr>
        <p:spPr>
          <a:xfrm>
            <a:off x="2265789" y="3745778"/>
            <a:ext cx="46125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900">
                <a:solidFill>
                  <a:schemeClr val="accent4"/>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86" name="Google Shape;386;p22"/>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_1">
    <p:bg>
      <p:bgPr>
        <a:solidFill>
          <a:schemeClr val="accent2"/>
        </a:solidFill>
      </p:bgPr>
    </p:bg>
    <p:spTree>
      <p:nvGrpSpPr>
        <p:cNvPr id="393" name="Shape 393"/>
        <p:cNvGrpSpPr/>
        <p:nvPr/>
      </p:nvGrpSpPr>
      <p:grpSpPr>
        <a:xfrm>
          <a:off x="0" y="0"/>
          <a:ext cx="0" cy="0"/>
          <a:chOff x="0" y="0"/>
          <a:chExt cx="0" cy="0"/>
        </a:xfrm>
      </p:grpSpPr>
      <p:sp>
        <p:nvSpPr>
          <p:cNvPr id="394" name="Google Shape;394;p2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txBox="1"/>
          <p:nvPr>
            <p:ph idx="1" type="subTitle"/>
          </p:nvPr>
        </p:nvSpPr>
        <p:spPr>
          <a:xfrm>
            <a:off x="1059627" y="2688125"/>
            <a:ext cx="2098200" cy="737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01" name="Google Shape;401;p23"/>
          <p:cNvSpPr txBox="1"/>
          <p:nvPr>
            <p:ph hasCustomPrompt="1" type="title"/>
          </p:nvPr>
        </p:nvSpPr>
        <p:spPr>
          <a:xfrm>
            <a:off x="1059625" y="2221475"/>
            <a:ext cx="20982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9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02" name="Google Shape;402;p23"/>
          <p:cNvSpPr txBox="1"/>
          <p:nvPr>
            <p:ph idx="2" type="subTitle"/>
          </p:nvPr>
        </p:nvSpPr>
        <p:spPr>
          <a:xfrm>
            <a:off x="3523813" y="2688125"/>
            <a:ext cx="2098200" cy="737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03" name="Google Shape;403;p23"/>
          <p:cNvSpPr txBox="1"/>
          <p:nvPr>
            <p:ph idx="3" type="subTitle"/>
          </p:nvPr>
        </p:nvSpPr>
        <p:spPr>
          <a:xfrm>
            <a:off x="5986725" y="2688125"/>
            <a:ext cx="2098200" cy="7371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04" name="Google Shape;404;p23"/>
          <p:cNvSpPr txBox="1"/>
          <p:nvPr>
            <p:ph hasCustomPrompt="1" idx="4" type="title"/>
          </p:nvPr>
        </p:nvSpPr>
        <p:spPr>
          <a:xfrm>
            <a:off x="5986725" y="2221475"/>
            <a:ext cx="20982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900">
                <a:solidFill>
                  <a:schemeClr val="accent4"/>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05" name="Google Shape;405;p23"/>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txBox="1"/>
          <p:nvPr>
            <p:ph hasCustomPrompt="1" idx="5" type="title"/>
          </p:nvPr>
        </p:nvSpPr>
        <p:spPr>
          <a:xfrm>
            <a:off x="3523813" y="2221475"/>
            <a:ext cx="20982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9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12" name="Google Shape;412;p23"/>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2800"/>
              <a:buNone/>
              <a:defRPr>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2">
    <p:spTree>
      <p:nvGrpSpPr>
        <p:cNvPr id="413" name="Shape 413"/>
        <p:cNvGrpSpPr/>
        <p:nvPr/>
      </p:nvGrpSpPr>
      <p:grpSpPr>
        <a:xfrm>
          <a:off x="0" y="0"/>
          <a:ext cx="0" cy="0"/>
          <a:chOff x="0" y="0"/>
          <a:chExt cx="0" cy="0"/>
        </a:xfrm>
      </p:grpSpPr>
      <p:sp>
        <p:nvSpPr>
          <p:cNvPr id="414" name="Google Shape;414;p2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1" name="Google Shape;421;p24"/>
          <p:cNvSpPr txBox="1"/>
          <p:nvPr>
            <p:ph idx="1" type="subTitle"/>
          </p:nvPr>
        </p:nvSpPr>
        <p:spPr>
          <a:xfrm>
            <a:off x="2116900" y="1777739"/>
            <a:ext cx="13320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422" name="Google Shape;422;p24"/>
          <p:cNvSpPr txBox="1"/>
          <p:nvPr>
            <p:ph idx="2" type="subTitle"/>
          </p:nvPr>
        </p:nvSpPr>
        <p:spPr>
          <a:xfrm>
            <a:off x="995200" y="2165152"/>
            <a:ext cx="3575400" cy="62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
        <p:nvSpPr>
          <p:cNvPr id="423" name="Google Shape;423;p24"/>
          <p:cNvSpPr txBox="1"/>
          <p:nvPr>
            <p:ph idx="3" type="subTitle"/>
          </p:nvPr>
        </p:nvSpPr>
        <p:spPr>
          <a:xfrm>
            <a:off x="2115400" y="3432764"/>
            <a:ext cx="1335000" cy="27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3"/>
                </a:solidFill>
              </a:defRPr>
            </a:lvl1pPr>
            <a:lvl2pPr lvl="1" rtl="0" algn="ctr">
              <a:lnSpc>
                <a:spcPct val="100000"/>
              </a:lnSpc>
              <a:spcBef>
                <a:spcPts val="0"/>
              </a:spcBef>
              <a:spcAft>
                <a:spcPts val="0"/>
              </a:spcAft>
              <a:buNone/>
              <a:defRPr b="1">
                <a:solidFill>
                  <a:schemeClr val="accent3"/>
                </a:solidFill>
              </a:defRPr>
            </a:lvl2pPr>
            <a:lvl3pPr lvl="2" rtl="0" algn="ctr">
              <a:lnSpc>
                <a:spcPct val="100000"/>
              </a:lnSpc>
              <a:spcBef>
                <a:spcPts val="0"/>
              </a:spcBef>
              <a:spcAft>
                <a:spcPts val="0"/>
              </a:spcAft>
              <a:buNone/>
              <a:defRPr b="1">
                <a:solidFill>
                  <a:schemeClr val="accent3"/>
                </a:solidFill>
              </a:defRPr>
            </a:lvl3pPr>
            <a:lvl4pPr lvl="3" rtl="0" algn="ctr">
              <a:lnSpc>
                <a:spcPct val="100000"/>
              </a:lnSpc>
              <a:spcBef>
                <a:spcPts val="0"/>
              </a:spcBef>
              <a:spcAft>
                <a:spcPts val="0"/>
              </a:spcAft>
              <a:buNone/>
              <a:defRPr b="1">
                <a:solidFill>
                  <a:schemeClr val="accent3"/>
                </a:solidFill>
              </a:defRPr>
            </a:lvl4pPr>
            <a:lvl5pPr lvl="4" rtl="0" algn="ctr">
              <a:lnSpc>
                <a:spcPct val="100000"/>
              </a:lnSpc>
              <a:spcBef>
                <a:spcPts val="0"/>
              </a:spcBef>
              <a:spcAft>
                <a:spcPts val="0"/>
              </a:spcAft>
              <a:buNone/>
              <a:defRPr b="1">
                <a:solidFill>
                  <a:schemeClr val="accent3"/>
                </a:solidFill>
              </a:defRPr>
            </a:lvl5pPr>
            <a:lvl6pPr lvl="5" rtl="0" algn="ctr">
              <a:lnSpc>
                <a:spcPct val="100000"/>
              </a:lnSpc>
              <a:spcBef>
                <a:spcPts val="0"/>
              </a:spcBef>
              <a:spcAft>
                <a:spcPts val="0"/>
              </a:spcAft>
              <a:buNone/>
              <a:defRPr b="1">
                <a:solidFill>
                  <a:schemeClr val="accent3"/>
                </a:solidFill>
              </a:defRPr>
            </a:lvl6pPr>
            <a:lvl7pPr lvl="6" rtl="0" algn="ctr">
              <a:lnSpc>
                <a:spcPct val="100000"/>
              </a:lnSpc>
              <a:spcBef>
                <a:spcPts val="0"/>
              </a:spcBef>
              <a:spcAft>
                <a:spcPts val="0"/>
              </a:spcAft>
              <a:buNone/>
              <a:defRPr b="1">
                <a:solidFill>
                  <a:schemeClr val="accent3"/>
                </a:solidFill>
              </a:defRPr>
            </a:lvl7pPr>
            <a:lvl8pPr lvl="7" rtl="0" algn="ctr">
              <a:lnSpc>
                <a:spcPct val="100000"/>
              </a:lnSpc>
              <a:spcBef>
                <a:spcPts val="0"/>
              </a:spcBef>
              <a:spcAft>
                <a:spcPts val="0"/>
              </a:spcAft>
              <a:buNone/>
              <a:defRPr b="1">
                <a:solidFill>
                  <a:schemeClr val="accent3"/>
                </a:solidFill>
              </a:defRPr>
            </a:lvl8pPr>
            <a:lvl9pPr lvl="8" rtl="0" algn="ctr">
              <a:lnSpc>
                <a:spcPct val="100000"/>
              </a:lnSpc>
              <a:spcBef>
                <a:spcPts val="0"/>
              </a:spcBef>
              <a:spcAft>
                <a:spcPts val="0"/>
              </a:spcAft>
              <a:buNone/>
              <a:defRPr b="1">
                <a:solidFill>
                  <a:schemeClr val="accent3"/>
                </a:solidFill>
              </a:defRPr>
            </a:lvl9pPr>
          </a:lstStyle>
          <a:p/>
        </p:txBody>
      </p:sp>
      <p:sp>
        <p:nvSpPr>
          <p:cNvPr id="424" name="Google Shape;424;p24"/>
          <p:cNvSpPr txBox="1"/>
          <p:nvPr>
            <p:ph idx="4" type="subTitle"/>
          </p:nvPr>
        </p:nvSpPr>
        <p:spPr>
          <a:xfrm>
            <a:off x="993850" y="3825339"/>
            <a:ext cx="3578100" cy="62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
        <p:nvSpPr>
          <p:cNvPr id="425" name="Google Shape;425;p24"/>
          <p:cNvSpPr/>
          <p:nvPr/>
        </p:nvSpPr>
        <p:spPr>
          <a:xfrm>
            <a:off x="566622" y="32358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11562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530554" y="22231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1091992" y="48733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2_1">
    <p:spTree>
      <p:nvGrpSpPr>
        <p:cNvPr id="436" name="Shape 436"/>
        <p:cNvGrpSpPr/>
        <p:nvPr/>
      </p:nvGrpSpPr>
      <p:grpSpPr>
        <a:xfrm>
          <a:off x="0" y="0"/>
          <a:ext cx="0" cy="0"/>
          <a:chOff x="0" y="0"/>
          <a:chExt cx="0" cy="0"/>
        </a:xfrm>
      </p:grpSpPr>
      <p:sp>
        <p:nvSpPr>
          <p:cNvPr id="437" name="Google Shape;437;p2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1" type="subTitle"/>
          </p:nvPr>
        </p:nvSpPr>
        <p:spPr>
          <a:xfrm>
            <a:off x="1029406" y="1564731"/>
            <a:ext cx="3487800" cy="92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
        <p:nvSpPr>
          <p:cNvPr id="444" name="Google Shape;444;p25"/>
          <p:cNvSpPr txBox="1"/>
          <p:nvPr>
            <p:ph idx="2" type="subTitle"/>
          </p:nvPr>
        </p:nvSpPr>
        <p:spPr>
          <a:xfrm>
            <a:off x="4453273" y="3356031"/>
            <a:ext cx="3483900" cy="93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700"/>
            </a:lvl1pPr>
            <a:lvl2pPr lvl="1" rtl="0" algn="ctr">
              <a:lnSpc>
                <a:spcPct val="100000"/>
              </a:lnSpc>
              <a:spcBef>
                <a:spcPts val="0"/>
              </a:spcBef>
              <a:spcAft>
                <a:spcPts val="0"/>
              </a:spcAft>
              <a:buNone/>
              <a:defRPr sz="1700"/>
            </a:lvl2pPr>
            <a:lvl3pPr lvl="2" rtl="0" algn="ctr">
              <a:lnSpc>
                <a:spcPct val="100000"/>
              </a:lnSpc>
              <a:spcBef>
                <a:spcPts val="0"/>
              </a:spcBef>
              <a:spcAft>
                <a:spcPts val="0"/>
              </a:spcAft>
              <a:buNone/>
              <a:defRPr sz="1700"/>
            </a:lvl3pPr>
            <a:lvl4pPr lvl="3" rtl="0" algn="ctr">
              <a:lnSpc>
                <a:spcPct val="100000"/>
              </a:lnSpc>
              <a:spcBef>
                <a:spcPts val="0"/>
              </a:spcBef>
              <a:spcAft>
                <a:spcPts val="0"/>
              </a:spcAft>
              <a:buNone/>
              <a:defRPr sz="1700"/>
            </a:lvl4pPr>
            <a:lvl5pPr lvl="4" rtl="0" algn="ctr">
              <a:lnSpc>
                <a:spcPct val="100000"/>
              </a:lnSpc>
              <a:spcBef>
                <a:spcPts val="0"/>
              </a:spcBef>
              <a:spcAft>
                <a:spcPts val="0"/>
              </a:spcAft>
              <a:buNone/>
              <a:defRPr sz="1700"/>
            </a:lvl5pPr>
            <a:lvl6pPr lvl="5" rtl="0" algn="ctr">
              <a:lnSpc>
                <a:spcPct val="100000"/>
              </a:lnSpc>
              <a:spcBef>
                <a:spcPts val="0"/>
              </a:spcBef>
              <a:spcAft>
                <a:spcPts val="0"/>
              </a:spcAft>
              <a:buNone/>
              <a:defRPr sz="1700"/>
            </a:lvl6pPr>
            <a:lvl7pPr lvl="6" rtl="0" algn="ctr">
              <a:lnSpc>
                <a:spcPct val="100000"/>
              </a:lnSpc>
              <a:spcBef>
                <a:spcPts val="0"/>
              </a:spcBef>
              <a:spcAft>
                <a:spcPts val="0"/>
              </a:spcAft>
              <a:buNone/>
              <a:defRPr sz="1700"/>
            </a:lvl7pPr>
            <a:lvl8pPr lvl="7" rtl="0" algn="ctr">
              <a:lnSpc>
                <a:spcPct val="100000"/>
              </a:lnSpc>
              <a:spcBef>
                <a:spcPts val="0"/>
              </a:spcBef>
              <a:spcAft>
                <a:spcPts val="0"/>
              </a:spcAft>
              <a:buNone/>
              <a:defRPr sz="1700"/>
            </a:lvl8pPr>
            <a:lvl9pPr lvl="8" rtl="0" algn="ctr">
              <a:lnSpc>
                <a:spcPct val="100000"/>
              </a:lnSpc>
              <a:spcBef>
                <a:spcPts val="0"/>
              </a:spcBef>
              <a:spcAft>
                <a:spcPts val="0"/>
              </a:spcAft>
              <a:buNone/>
              <a:defRPr sz="1700"/>
            </a:lvl9pPr>
          </a:lstStyle>
          <a:p/>
        </p:txBody>
      </p:sp>
      <p:sp>
        <p:nvSpPr>
          <p:cNvPr id="445" name="Google Shape;445;p25"/>
          <p:cNvSpPr/>
          <p:nvPr/>
        </p:nvSpPr>
        <p:spPr>
          <a:xfrm>
            <a:off x="288918" y="34732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389143" y="130261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3328864" y="45836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3006718" y="2685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a:off x="495464" y="26364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p:cNvSpPr/>
          <p:nvPr/>
        </p:nvSpPr>
        <p:spPr>
          <a:xfrm>
            <a:off x="339202" y="1954883"/>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p:nvPr/>
        </p:nvSpPr>
        <p:spPr>
          <a:xfrm>
            <a:off x="5001489" y="477155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5"/>
          <p:cNvSpPr/>
          <p:nvPr/>
        </p:nvSpPr>
        <p:spPr>
          <a:xfrm>
            <a:off x="12609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p:nvPr/>
        </p:nvSpPr>
        <p:spPr>
          <a:xfrm>
            <a:off x="991889" y="1118108"/>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5"/>
          <p:cNvSpPr/>
          <p:nvPr/>
        </p:nvSpPr>
        <p:spPr>
          <a:xfrm>
            <a:off x="1211039" y="467402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0">
  <p:cSld name="TITLE_AND_TWO_COLUMNS_2_1_1">
    <p:spTree>
      <p:nvGrpSpPr>
        <p:cNvPr id="456" name="Shape 456"/>
        <p:cNvGrpSpPr/>
        <p:nvPr/>
      </p:nvGrpSpPr>
      <p:grpSpPr>
        <a:xfrm>
          <a:off x="0" y="0"/>
          <a:ext cx="0" cy="0"/>
          <a:chOff x="0" y="0"/>
          <a:chExt cx="0" cy="0"/>
        </a:xfrm>
      </p:grpSpPr>
      <p:sp>
        <p:nvSpPr>
          <p:cNvPr id="457" name="Google Shape;457;p2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6"/>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4" name="Google Shape;464;p26"/>
          <p:cNvSpPr txBox="1"/>
          <p:nvPr>
            <p:ph idx="1" type="subTitle"/>
          </p:nvPr>
        </p:nvSpPr>
        <p:spPr>
          <a:xfrm>
            <a:off x="993850" y="1907938"/>
            <a:ext cx="3487800" cy="6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465" name="Google Shape;465;p26"/>
          <p:cNvSpPr txBox="1"/>
          <p:nvPr>
            <p:ph idx="2" type="subTitle"/>
          </p:nvPr>
        </p:nvSpPr>
        <p:spPr>
          <a:xfrm>
            <a:off x="993850" y="3450388"/>
            <a:ext cx="3487800" cy="6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466" name="Google Shape;466;p26"/>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6"/>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6"/>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6"/>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479" name="Shape 479"/>
        <p:cNvGrpSpPr/>
        <p:nvPr/>
      </p:nvGrpSpPr>
      <p:grpSpPr>
        <a:xfrm>
          <a:off x="0" y="0"/>
          <a:ext cx="0" cy="0"/>
          <a:chOff x="0" y="0"/>
          <a:chExt cx="0" cy="0"/>
        </a:xfrm>
      </p:grpSpPr>
      <p:sp>
        <p:nvSpPr>
          <p:cNvPr id="480" name="Google Shape;480;p2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1" type="subTitle"/>
          </p:nvPr>
        </p:nvSpPr>
        <p:spPr>
          <a:xfrm>
            <a:off x="988824" y="2194231"/>
            <a:ext cx="2294100" cy="28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487" name="Google Shape;487;p27"/>
          <p:cNvSpPr txBox="1"/>
          <p:nvPr>
            <p:ph idx="2" type="subTitle"/>
          </p:nvPr>
        </p:nvSpPr>
        <p:spPr>
          <a:xfrm>
            <a:off x="1022274" y="2548613"/>
            <a:ext cx="2227200" cy="87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488" name="Google Shape;488;p27"/>
          <p:cNvSpPr txBox="1"/>
          <p:nvPr>
            <p:ph idx="3" type="subTitle"/>
          </p:nvPr>
        </p:nvSpPr>
        <p:spPr>
          <a:xfrm>
            <a:off x="3420563" y="2193481"/>
            <a:ext cx="2294100" cy="28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2"/>
                </a:solidFill>
              </a:defRPr>
            </a:lvl1pPr>
            <a:lvl2pPr lvl="1" rtl="0" algn="ctr">
              <a:lnSpc>
                <a:spcPct val="100000"/>
              </a:lnSpc>
              <a:spcBef>
                <a:spcPts val="0"/>
              </a:spcBef>
              <a:spcAft>
                <a:spcPts val="0"/>
              </a:spcAft>
              <a:buNone/>
              <a:defRPr b="1">
                <a:solidFill>
                  <a:schemeClr val="accent2"/>
                </a:solidFill>
              </a:defRPr>
            </a:lvl2pPr>
            <a:lvl3pPr lvl="2" rtl="0" algn="ctr">
              <a:lnSpc>
                <a:spcPct val="100000"/>
              </a:lnSpc>
              <a:spcBef>
                <a:spcPts val="0"/>
              </a:spcBef>
              <a:spcAft>
                <a:spcPts val="0"/>
              </a:spcAft>
              <a:buNone/>
              <a:defRPr b="1">
                <a:solidFill>
                  <a:schemeClr val="accent2"/>
                </a:solidFill>
              </a:defRPr>
            </a:lvl3pPr>
            <a:lvl4pPr lvl="3" rtl="0" algn="ctr">
              <a:lnSpc>
                <a:spcPct val="100000"/>
              </a:lnSpc>
              <a:spcBef>
                <a:spcPts val="0"/>
              </a:spcBef>
              <a:spcAft>
                <a:spcPts val="0"/>
              </a:spcAft>
              <a:buNone/>
              <a:defRPr b="1">
                <a:solidFill>
                  <a:schemeClr val="accent2"/>
                </a:solidFill>
              </a:defRPr>
            </a:lvl4pPr>
            <a:lvl5pPr lvl="4" rtl="0" algn="ctr">
              <a:lnSpc>
                <a:spcPct val="100000"/>
              </a:lnSpc>
              <a:spcBef>
                <a:spcPts val="0"/>
              </a:spcBef>
              <a:spcAft>
                <a:spcPts val="0"/>
              </a:spcAft>
              <a:buNone/>
              <a:defRPr b="1">
                <a:solidFill>
                  <a:schemeClr val="accent2"/>
                </a:solidFill>
              </a:defRPr>
            </a:lvl5pPr>
            <a:lvl6pPr lvl="5" rtl="0" algn="ctr">
              <a:lnSpc>
                <a:spcPct val="100000"/>
              </a:lnSpc>
              <a:spcBef>
                <a:spcPts val="0"/>
              </a:spcBef>
              <a:spcAft>
                <a:spcPts val="0"/>
              </a:spcAft>
              <a:buNone/>
              <a:defRPr b="1">
                <a:solidFill>
                  <a:schemeClr val="accent2"/>
                </a:solidFill>
              </a:defRPr>
            </a:lvl6pPr>
            <a:lvl7pPr lvl="6" rtl="0" algn="ctr">
              <a:lnSpc>
                <a:spcPct val="100000"/>
              </a:lnSpc>
              <a:spcBef>
                <a:spcPts val="0"/>
              </a:spcBef>
              <a:spcAft>
                <a:spcPts val="0"/>
              </a:spcAft>
              <a:buNone/>
              <a:defRPr b="1">
                <a:solidFill>
                  <a:schemeClr val="accent2"/>
                </a:solidFill>
              </a:defRPr>
            </a:lvl7pPr>
            <a:lvl8pPr lvl="7" rtl="0" algn="ctr">
              <a:lnSpc>
                <a:spcPct val="100000"/>
              </a:lnSpc>
              <a:spcBef>
                <a:spcPts val="0"/>
              </a:spcBef>
              <a:spcAft>
                <a:spcPts val="0"/>
              </a:spcAft>
              <a:buNone/>
              <a:defRPr b="1">
                <a:solidFill>
                  <a:schemeClr val="accent2"/>
                </a:solidFill>
              </a:defRPr>
            </a:lvl8pPr>
            <a:lvl9pPr lvl="8" rtl="0" algn="ctr">
              <a:lnSpc>
                <a:spcPct val="100000"/>
              </a:lnSpc>
              <a:spcBef>
                <a:spcPts val="0"/>
              </a:spcBef>
              <a:spcAft>
                <a:spcPts val="0"/>
              </a:spcAft>
              <a:buNone/>
              <a:defRPr b="1">
                <a:solidFill>
                  <a:schemeClr val="accent2"/>
                </a:solidFill>
              </a:defRPr>
            </a:lvl9pPr>
          </a:lstStyle>
          <a:p/>
        </p:txBody>
      </p:sp>
      <p:sp>
        <p:nvSpPr>
          <p:cNvPr id="489" name="Google Shape;489;p27"/>
          <p:cNvSpPr txBox="1"/>
          <p:nvPr>
            <p:ph idx="4" type="subTitle"/>
          </p:nvPr>
        </p:nvSpPr>
        <p:spPr>
          <a:xfrm>
            <a:off x="3452063" y="2550413"/>
            <a:ext cx="2231100" cy="86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490" name="Google Shape;490;p27"/>
          <p:cNvSpPr txBox="1"/>
          <p:nvPr>
            <p:ph idx="5" type="subTitle"/>
          </p:nvPr>
        </p:nvSpPr>
        <p:spPr>
          <a:xfrm>
            <a:off x="5852337" y="2194231"/>
            <a:ext cx="2294100" cy="28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4"/>
                </a:solidFill>
              </a:defRPr>
            </a:lvl1pPr>
            <a:lvl2pPr lvl="1" rtl="0" algn="ctr">
              <a:lnSpc>
                <a:spcPct val="100000"/>
              </a:lnSpc>
              <a:spcBef>
                <a:spcPts val="0"/>
              </a:spcBef>
              <a:spcAft>
                <a:spcPts val="0"/>
              </a:spcAft>
              <a:buNone/>
              <a:defRPr b="1">
                <a:solidFill>
                  <a:schemeClr val="accent4"/>
                </a:solidFill>
              </a:defRPr>
            </a:lvl2pPr>
            <a:lvl3pPr lvl="2" rtl="0" algn="ctr">
              <a:lnSpc>
                <a:spcPct val="100000"/>
              </a:lnSpc>
              <a:spcBef>
                <a:spcPts val="0"/>
              </a:spcBef>
              <a:spcAft>
                <a:spcPts val="0"/>
              </a:spcAft>
              <a:buNone/>
              <a:defRPr b="1">
                <a:solidFill>
                  <a:schemeClr val="accent4"/>
                </a:solidFill>
              </a:defRPr>
            </a:lvl3pPr>
            <a:lvl4pPr lvl="3" rtl="0" algn="ctr">
              <a:lnSpc>
                <a:spcPct val="100000"/>
              </a:lnSpc>
              <a:spcBef>
                <a:spcPts val="0"/>
              </a:spcBef>
              <a:spcAft>
                <a:spcPts val="0"/>
              </a:spcAft>
              <a:buNone/>
              <a:defRPr b="1">
                <a:solidFill>
                  <a:schemeClr val="accent4"/>
                </a:solidFill>
              </a:defRPr>
            </a:lvl4pPr>
            <a:lvl5pPr lvl="4" rtl="0" algn="ctr">
              <a:lnSpc>
                <a:spcPct val="100000"/>
              </a:lnSpc>
              <a:spcBef>
                <a:spcPts val="0"/>
              </a:spcBef>
              <a:spcAft>
                <a:spcPts val="0"/>
              </a:spcAft>
              <a:buNone/>
              <a:defRPr b="1">
                <a:solidFill>
                  <a:schemeClr val="accent4"/>
                </a:solidFill>
              </a:defRPr>
            </a:lvl5pPr>
            <a:lvl6pPr lvl="5" rtl="0" algn="ctr">
              <a:lnSpc>
                <a:spcPct val="100000"/>
              </a:lnSpc>
              <a:spcBef>
                <a:spcPts val="0"/>
              </a:spcBef>
              <a:spcAft>
                <a:spcPts val="0"/>
              </a:spcAft>
              <a:buNone/>
              <a:defRPr b="1">
                <a:solidFill>
                  <a:schemeClr val="accent4"/>
                </a:solidFill>
              </a:defRPr>
            </a:lvl6pPr>
            <a:lvl7pPr lvl="6" rtl="0" algn="ctr">
              <a:lnSpc>
                <a:spcPct val="100000"/>
              </a:lnSpc>
              <a:spcBef>
                <a:spcPts val="0"/>
              </a:spcBef>
              <a:spcAft>
                <a:spcPts val="0"/>
              </a:spcAft>
              <a:buNone/>
              <a:defRPr b="1">
                <a:solidFill>
                  <a:schemeClr val="accent4"/>
                </a:solidFill>
              </a:defRPr>
            </a:lvl7pPr>
            <a:lvl8pPr lvl="7" rtl="0" algn="ctr">
              <a:lnSpc>
                <a:spcPct val="100000"/>
              </a:lnSpc>
              <a:spcBef>
                <a:spcPts val="0"/>
              </a:spcBef>
              <a:spcAft>
                <a:spcPts val="0"/>
              </a:spcAft>
              <a:buNone/>
              <a:defRPr b="1">
                <a:solidFill>
                  <a:schemeClr val="accent4"/>
                </a:solidFill>
              </a:defRPr>
            </a:lvl8pPr>
            <a:lvl9pPr lvl="8" rtl="0" algn="ctr">
              <a:lnSpc>
                <a:spcPct val="100000"/>
              </a:lnSpc>
              <a:spcBef>
                <a:spcPts val="0"/>
              </a:spcBef>
              <a:spcAft>
                <a:spcPts val="0"/>
              </a:spcAft>
              <a:buNone/>
              <a:defRPr b="1">
                <a:solidFill>
                  <a:schemeClr val="accent4"/>
                </a:solidFill>
              </a:defRPr>
            </a:lvl9pPr>
          </a:lstStyle>
          <a:p/>
        </p:txBody>
      </p:sp>
      <p:sp>
        <p:nvSpPr>
          <p:cNvPr id="491" name="Google Shape;491;p27"/>
          <p:cNvSpPr txBox="1"/>
          <p:nvPr>
            <p:ph idx="6" type="subTitle"/>
          </p:nvPr>
        </p:nvSpPr>
        <p:spPr>
          <a:xfrm>
            <a:off x="5883837" y="2550413"/>
            <a:ext cx="2231100" cy="86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grpSp>
        <p:nvGrpSpPr>
          <p:cNvPr id="492" name="Google Shape;492;p27"/>
          <p:cNvGrpSpPr/>
          <p:nvPr/>
        </p:nvGrpSpPr>
        <p:grpSpPr>
          <a:xfrm>
            <a:off x="370211" y="189025"/>
            <a:ext cx="7454477" cy="4778747"/>
            <a:chOff x="370211" y="189025"/>
            <a:chExt cx="7454477" cy="4778747"/>
          </a:xfrm>
        </p:grpSpPr>
        <p:sp>
          <p:nvSpPr>
            <p:cNvPr id="493" name="Google Shape;493;p27"/>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27"/>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3600"/>
              <a:buNone/>
              <a:defRPr b="1">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507" name="Shape 507"/>
        <p:cNvGrpSpPr/>
        <p:nvPr/>
      </p:nvGrpSpPr>
      <p:grpSpPr>
        <a:xfrm>
          <a:off x="0" y="0"/>
          <a:ext cx="0" cy="0"/>
          <a:chOff x="0" y="0"/>
          <a:chExt cx="0" cy="0"/>
        </a:xfrm>
      </p:grpSpPr>
      <p:sp>
        <p:nvSpPr>
          <p:cNvPr id="508" name="Google Shape;508;p28"/>
          <p:cNvSpPr/>
          <p:nvPr/>
        </p:nvSpPr>
        <p:spPr>
          <a:xfrm>
            <a:off x="270825" y="106470"/>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5" name="Google Shape;515;p28"/>
          <p:cNvSpPr txBox="1"/>
          <p:nvPr>
            <p:ph idx="1" type="subTitle"/>
          </p:nvPr>
        </p:nvSpPr>
        <p:spPr>
          <a:xfrm>
            <a:off x="1056800" y="1811225"/>
            <a:ext cx="2228400" cy="73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16" name="Google Shape;516;p28"/>
          <p:cNvSpPr txBox="1"/>
          <p:nvPr>
            <p:ph idx="2" type="subTitle"/>
          </p:nvPr>
        </p:nvSpPr>
        <p:spPr>
          <a:xfrm>
            <a:off x="3541878" y="1810625"/>
            <a:ext cx="22254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17" name="Google Shape;517;p28"/>
          <p:cNvSpPr txBox="1"/>
          <p:nvPr>
            <p:ph idx="3" type="subTitle"/>
          </p:nvPr>
        </p:nvSpPr>
        <p:spPr>
          <a:xfrm>
            <a:off x="1056800" y="3477156"/>
            <a:ext cx="22254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18" name="Google Shape;518;p28"/>
          <p:cNvSpPr txBox="1"/>
          <p:nvPr>
            <p:ph idx="4" type="subTitle"/>
          </p:nvPr>
        </p:nvSpPr>
        <p:spPr>
          <a:xfrm>
            <a:off x="3541878" y="3477156"/>
            <a:ext cx="22254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19" name="Google Shape;519;p28"/>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532" name="Shape 532"/>
        <p:cNvGrpSpPr/>
        <p:nvPr/>
      </p:nvGrpSpPr>
      <p:grpSpPr>
        <a:xfrm>
          <a:off x="0" y="0"/>
          <a:ext cx="0" cy="0"/>
          <a:chOff x="0" y="0"/>
          <a:chExt cx="0" cy="0"/>
        </a:xfrm>
      </p:grpSpPr>
      <p:sp>
        <p:nvSpPr>
          <p:cNvPr id="533" name="Google Shape;533;p2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txBox="1"/>
          <p:nvPr>
            <p:ph idx="1" type="subTitle"/>
          </p:nvPr>
        </p:nvSpPr>
        <p:spPr>
          <a:xfrm>
            <a:off x="1665419" y="2070634"/>
            <a:ext cx="2362200" cy="73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540" name="Google Shape;540;p29"/>
          <p:cNvSpPr txBox="1"/>
          <p:nvPr>
            <p:ph idx="2" type="subTitle"/>
          </p:nvPr>
        </p:nvSpPr>
        <p:spPr>
          <a:xfrm>
            <a:off x="5113644" y="2070034"/>
            <a:ext cx="23592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541" name="Google Shape;541;p29"/>
          <p:cNvSpPr txBox="1"/>
          <p:nvPr>
            <p:ph idx="3" type="subTitle"/>
          </p:nvPr>
        </p:nvSpPr>
        <p:spPr>
          <a:xfrm>
            <a:off x="1665419" y="3879424"/>
            <a:ext cx="23592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542" name="Google Shape;542;p29"/>
          <p:cNvSpPr txBox="1"/>
          <p:nvPr>
            <p:ph idx="4" type="subTitle"/>
          </p:nvPr>
        </p:nvSpPr>
        <p:spPr>
          <a:xfrm>
            <a:off x="5113644" y="3877665"/>
            <a:ext cx="2359200" cy="73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543" name="Google Shape;543;p29"/>
          <p:cNvSpPr txBox="1"/>
          <p:nvPr>
            <p:ph idx="5" type="subTitle"/>
          </p:nvPr>
        </p:nvSpPr>
        <p:spPr>
          <a:xfrm>
            <a:off x="5345994" y="3660602"/>
            <a:ext cx="18945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544" name="Google Shape;544;p29"/>
          <p:cNvSpPr txBox="1"/>
          <p:nvPr>
            <p:ph idx="6" type="subTitle"/>
          </p:nvPr>
        </p:nvSpPr>
        <p:spPr>
          <a:xfrm>
            <a:off x="5345994" y="1853536"/>
            <a:ext cx="18945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4"/>
                </a:solidFill>
              </a:defRPr>
            </a:lvl1pPr>
            <a:lvl2pPr lvl="1" rtl="0" algn="ctr">
              <a:lnSpc>
                <a:spcPct val="100000"/>
              </a:lnSpc>
              <a:spcBef>
                <a:spcPts val="0"/>
              </a:spcBef>
              <a:spcAft>
                <a:spcPts val="0"/>
              </a:spcAft>
              <a:buNone/>
              <a:defRPr b="1">
                <a:solidFill>
                  <a:schemeClr val="accent4"/>
                </a:solidFill>
              </a:defRPr>
            </a:lvl2pPr>
            <a:lvl3pPr lvl="2" rtl="0" algn="ctr">
              <a:lnSpc>
                <a:spcPct val="100000"/>
              </a:lnSpc>
              <a:spcBef>
                <a:spcPts val="0"/>
              </a:spcBef>
              <a:spcAft>
                <a:spcPts val="0"/>
              </a:spcAft>
              <a:buNone/>
              <a:defRPr b="1">
                <a:solidFill>
                  <a:schemeClr val="accent4"/>
                </a:solidFill>
              </a:defRPr>
            </a:lvl3pPr>
            <a:lvl4pPr lvl="3" rtl="0" algn="ctr">
              <a:lnSpc>
                <a:spcPct val="100000"/>
              </a:lnSpc>
              <a:spcBef>
                <a:spcPts val="0"/>
              </a:spcBef>
              <a:spcAft>
                <a:spcPts val="0"/>
              </a:spcAft>
              <a:buNone/>
              <a:defRPr b="1">
                <a:solidFill>
                  <a:schemeClr val="accent4"/>
                </a:solidFill>
              </a:defRPr>
            </a:lvl4pPr>
            <a:lvl5pPr lvl="4" rtl="0" algn="ctr">
              <a:lnSpc>
                <a:spcPct val="100000"/>
              </a:lnSpc>
              <a:spcBef>
                <a:spcPts val="0"/>
              </a:spcBef>
              <a:spcAft>
                <a:spcPts val="0"/>
              </a:spcAft>
              <a:buNone/>
              <a:defRPr b="1">
                <a:solidFill>
                  <a:schemeClr val="accent4"/>
                </a:solidFill>
              </a:defRPr>
            </a:lvl5pPr>
            <a:lvl6pPr lvl="5" rtl="0" algn="ctr">
              <a:lnSpc>
                <a:spcPct val="100000"/>
              </a:lnSpc>
              <a:spcBef>
                <a:spcPts val="0"/>
              </a:spcBef>
              <a:spcAft>
                <a:spcPts val="0"/>
              </a:spcAft>
              <a:buNone/>
              <a:defRPr b="1">
                <a:solidFill>
                  <a:schemeClr val="accent4"/>
                </a:solidFill>
              </a:defRPr>
            </a:lvl6pPr>
            <a:lvl7pPr lvl="6" rtl="0" algn="ctr">
              <a:lnSpc>
                <a:spcPct val="100000"/>
              </a:lnSpc>
              <a:spcBef>
                <a:spcPts val="0"/>
              </a:spcBef>
              <a:spcAft>
                <a:spcPts val="0"/>
              </a:spcAft>
              <a:buNone/>
              <a:defRPr b="1">
                <a:solidFill>
                  <a:schemeClr val="accent4"/>
                </a:solidFill>
              </a:defRPr>
            </a:lvl7pPr>
            <a:lvl8pPr lvl="7" rtl="0" algn="ctr">
              <a:lnSpc>
                <a:spcPct val="100000"/>
              </a:lnSpc>
              <a:spcBef>
                <a:spcPts val="0"/>
              </a:spcBef>
              <a:spcAft>
                <a:spcPts val="0"/>
              </a:spcAft>
              <a:buNone/>
              <a:defRPr b="1">
                <a:solidFill>
                  <a:schemeClr val="accent4"/>
                </a:solidFill>
              </a:defRPr>
            </a:lvl8pPr>
            <a:lvl9pPr lvl="8" rtl="0" algn="ctr">
              <a:lnSpc>
                <a:spcPct val="100000"/>
              </a:lnSpc>
              <a:spcBef>
                <a:spcPts val="0"/>
              </a:spcBef>
              <a:spcAft>
                <a:spcPts val="0"/>
              </a:spcAft>
              <a:buNone/>
              <a:defRPr b="1">
                <a:solidFill>
                  <a:schemeClr val="accent4"/>
                </a:solidFill>
              </a:defRPr>
            </a:lvl9pPr>
          </a:lstStyle>
          <a:p/>
        </p:txBody>
      </p:sp>
      <p:sp>
        <p:nvSpPr>
          <p:cNvPr id="545" name="Google Shape;545;p29"/>
          <p:cNvSpPr txBox="1"/>
          <p:nvPr>
            <p:ph idx="7" type="subTitle"/>
          </p:nvPr>
        </p:nvSpPr>
        <p:spPr>
          <a:xfrm>
            <a:off x="1899269" y="1853536"/>
            <a:ext cx="18945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3"/>
                </a:solidFill>
              </a:defRPr>
            </a:lvl1pPr>
            <a:lvl2pPr lvl="1" rtl="0" algn="ctr">
              <a:lnSpc>
                <a:spcPct val="100000"/>
              </a:lnSpc>
              <a:spcBef>
                <a:spcPts val="0"/>
              </a:spcBef>
              <a:spcAft>
                <a:spcPts val="0"/>
              </a:spcAft>
              <a:buNone/>
              <a:defRPr b="1">
                <a:solidFill>
                  <a:schemeClr val="accent3"/>
                </a:solidFill>
              </a:defRPr>
            </a:lvl2pPr>
            <a:lvl3pPr lvl="2" rtl="0" algn="ctr">
              <a:lnSpc>
                <a:spcPct val="100000"/>
              </a:lnSpc>
              <a:spcBef>
                <a:spcPts val="0"/>
              </a:spcBef>
              <a:spcAft>
                <a:spcPts val="0"/>
              </a:spcAft>
              <a:buNone/>
              <a:defRPr b="1">
                <a:solidFill>
                  <a:schemeClr val="accent3"/>
                </a:solidFill>
              </a:defRPr>
            </a:lvl3pPr>
            <a:lvl4pPr lvl="3" rtl="0" algn="ctr">
              <a:lnSpc>
                <a:spcPct val="100000"/>
              </a:lnSpc>
              <a:spcBef>
                <a:spcPts val="0"/>
              </a:spcBef>
              <a:spcAft>
                <a:spcPts val="0"/>
              </a:spcAft>
              <a:buNone/>
              <a:defRPr b="1">
                <a:solidFill>
                  <a:schemeClr val="accent3"/>
                </a:solidFill>
              </a:defRPr>
            </a:lvl4pPr>
            <a:lvl5pPr lvl="4" rtl="0" algn="ctr">
              <a:lnSpc>
                <a:spcPct val="100000"/>
              </a:lnSpc>
              <a:spcBef>
                <a:spcPts val="0"/>
              </a:spcBef>
              <a:spcAft>
                <a:spcPts val="0"/>
              </a:spcAft>
              <a:buNone/>
              <a:defRPr b="1">
                <a:solidFill>
                  <a:schemeClr val="accent3"/>
                </a:solidFill>
              </a:defRPr>
            </a:lvl5pPr>
            <a:lvl6pPr lvl="5" rtl="0" algn="ctr">
              <a:lnSpc>
                <a:spcPct val="100000"/>
              </a:lnSpc>
              <a:spcBef>
                <a:spcPts val="0"/>
              </a:spcBef>
              <a:spcAft>
                <a:spcPts val="0"/>
              </a:spcAft>
              <a:buNone/>
              <a:defRPr b="1">
                <a:solidFill>
                  <a:schemeClr val="accent3"/>
                </a:solidFill>
              </a:defRPr>
            </a:lvl6pPr>
            <a:lvl7pPr lvl="6" rtl="0" algn="ctr">
              <a:lnSpc>
                <a:spcPct val="100000"/>
              </a:lnSpc>
              <a:spcBef>
                <a:spcPts val="0"/>
              </a:spcBef>
              <a:spcAft>
                <a:spcPts val="0"/>
              </a:spcAft>
              <a:buNone/>
              <a:defRPr b="1">
                <a:solidFill>
                  <a:schemeClr val="accent3"/>
                </a:solidFill>
              </a:defRPr>
            </a:lvl7pPr>
            <a:lvl8pPr lvl="7" rtl="0" algn="ctr">
              <a:lnSpc>
                <a:spcPct val="100000"/>
              </a:lnSpc>
              <a:spcBef>
                <a:spcPts val="0"/>
              </a:spcBef>
              <a:spcAft>
                <a:spcPts val="0"/>
              </a:spcAft>
              <a:buNone/>
              <a:defRPr b="1">
                <a:solidFill>
                  <a:schemeClr val="accent3"/>
                </a:solidFill>
              </a:defRPr>
            </a:lvl8pPr>
            <a:lvl9pPr lvl="8" rtl="0" algn="ctr">
              <a:lnSpc>
                <a:spcPct val="100000"/>
              </a:lnSpc>
              <a:spcBef>
                <a:spcPts val="0"/>
              </a:spcBef>
              <a:spcAft>
                <a:spcPts val="0"/>
              </a:spcAft>
              <a:buNone/>
              <a:defRPr b="1">
                <a:solidFill>
                  <a:schemeClr val="accent3"/>
                </a:solidFill>
              </a:defRPr>
            </a:lvl9pPr>
          </a:lstStyle>
          <a:p/>
        </p:txBody>
      </p:sp>
      <p:sp>
        <p:nvSpPr>
          <p:cNvPr id="546" name="Google Shape;546;p29"/>
          <p:cNvSpPr txBox="1"/>
          <p:nvPr>
            <p:ph idx="8" type="subTitle"/>
          </p:nvPr>
        </p:nvSpPr>
        <p:spPr>
          <a:xfrm>
            <a:off x="1899269" y="3660602"/>
            <a:ext cx="18945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2"/>
                </a:solidFill>
              </a:defRPr>
            </a:lvl1pPr>
            <a:lvl2pPr lvl="1" rtl="0" algn="ctr">
              <a:lnSpc>
                <a:spcPct val="100000"/>
              </a:lnSpc>
              <a:spcBef>
                <a:spcPts val="0"/>
              </a:spcBef>
              <a:spcAft>
                <a:spcPts val="0"/>
              </a:spcAft>
              <a:buNone/>
              <a:defRPr b="1">
                <a:solidFill>
                  <a:schemeClr val="accent2"/>
                </a:solidFill>
              </a:defRPr>
            </a:lvl2pPr>
            <a:lvl3pPr lvl="2" rtl="0" algn="ctr">
              <a:lnSpc>
                <a:spcPct val="100000"/>
              </a:lnSpc>
              <a:spcBef>
                <a:spcPts val="0"/>
              </a:spcBef>
              <a:spcAft>
                <a:spcPts val="0"/>
              </a:spcAft>
              <a:buNone/>
              <a:defRPr b="1">
                <a:solidFill>
                  <a:schemeClr val="accent2"/>
                </a:solidFill>
              </a:defRPr>
            </a:lvl3pPr>
            <a:lvl4pPr lvl="3" rtl="0" algn="ctr">
              <a:lnSpc>
                <a:spcPct val="100000"/>
              </a:lnSpc>
              <a:spcBef>
                <a:spcPts val="0"/>
              </a:spcBef>
              <a:spcAft>
                <a:spcPts val="0"/>
              </a:spcAft>
              <a:buNone/>
              <a:defRPr b="1">
                <a:solidFill>
                  <a:schemeClr val="accent2"/>
                </a:solidFill>
              </a:defRPr>
            </a:lvl4pPr>
            <a:lvl5pPr lvl="4" rtl="0" algn="ctr">
              <a:lnSpc>
                <a:spcPct val="100000"/>
              </a:lnSpc>
              <a:spcBef>
                <a:spcPts val="0"/>
              </a:spcBef>
              <a:spcAft>
                <a:spcPts val="0"/>
              </a:spcAft>
              <a:buNone/>
              <a:defRPr b="1">
                <a:solidFill>
                  <a:schemeClr val="accent2"/>
                </a:solidFill>
              </a:defRPr>
            </a:lvl5pPr>
            <a:lvl6pPr lvl="5" rtl="0" algn="ctr">
              <a:lnSpc>
                <a:spcPct val="100000"/>
              </a:lnSpc>
              <a:spcBef>
                <a:spcPts val="0"/>
              </a:spcBef>
              <a:spcAft>
                <a:spcPts val="0"/>
              </a:spcAft>
              <a:buNone/>
              <a:defRPr b="1">
                <a:solidFill>
                  <a:schemeClr val="accent2"/>
                </a:solidFill>
              </a:defRPr>
            </a:lvl6pPr>
            <a:lvl7pPr lvl="6" rtl="0" algn="ctr">
              <a:lnSpc>
                <a:spcPct val="100000"/>
              </a:lnSpc>
              <a:spcBef>
                <a:spcPts val="0"/>
              </a:spcBef>
              <a:spcAft>
                <a:spcPts val="0"/>
              </a:spcAft>
              <a:buNone/>
              <a:defRPr b="1">
                <a:solidFill>
                  <a:schemeClr val="accent2"/>
                </a:solidFill>
              </a:defRPr>
            </a:lvl7pPr>
            <a:lvl8pPr lvl="7" rtl="0" algn="ctr">
              <a:lnSpc>
                <a:spcPct val="100000"/>
              </a:lnSpc>
              <a:spcBef>
                <a:spcPts val="0"/>
              </a:spcBef>
              <a:spcAft>
                <a:spcPts val="0"/>
              </a:spcAft>
              <a:buNone/>
              <a:defRPr b="1">
                <a:solidFill>
                  <a:schemeClr val="accent2"/>
                </a:solidFill>
              </a:defRPr>
            </a:lvl8pPr>
            <a:lvl9pPr lvl="8" rtl="0" algn="ctr">
              <a:lnSpc>
                <a:spcPct val="100000"/>
              </a:lnSpc>
              <a:spcBef>
                <a:spcPts val="0"/>
              </a:spcBef>
              <a:spcAft>
                <a:spcPts val="0"/>
              </a:spcAft>
              <a:buNone/>
              <a:defRPr b="1">
                <a:solidFill>
                  <a:schemeClr val="accent2"/>
                </a:solidFill>
              </a:defRPr>
            </a:lvl9pPr>
          </a:lstStyle>
          <a:p/>
        </p:txBody>
      </p:sp>
      <p:sp>
        <p:nvSpPr>
          <p:cNvPr id="547" name="Google Shape;547;p29"/>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9"/>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3600"/>
              <a:buNone/>
              <a:defRPr b="1">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_1_1">
    <p:spTree>
      <p:nvGrpSpPr>
        <p:cNvPr id="561" name="Shape 561"/>
        <p:cNvGrpSpPr/>
        <p:nvPr/>
      </p:nvGrpSpPr>
      <p:grpSpPr>
        <a:xfrm>
          <a:off x="0" y="0"/>
          <a:ext cx="0" cy="0"/>
          <a:chOff x="0" y="0"/>
          <a:chExt cx="0" cy="0"/>
        </a:xfrm>
      </p:grpSpPr>
      <p:sp>
        <p:nvSpPr>
          <p:cNvPr id="562" name="Google Shape;562;p3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0"/>
          <p:cNvSpPr txBox="1"/>
          <p:nvPr>
            <p:ph hasCustomPrompt="1" type="title"/>
          </p:nvPr>
        </p:nvSpPr>
        <p:spPr>
          <a:xfrm>
            <a:off x="3114801" y="1579500"/>
            <a:ext cx="29064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7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69" name="Google Shape;569;p30"/>
          <p:cNvSpPr txBox="1"/>
          <p:nvPr>
            <p:ph hasCustomPrompt="1" idx="2" type="title"/>
          </p:nvPr>
        </p:nvSpPr>
        <p:spPr>
          <a:xfrm>
            <a:off x="1130263" y="2992739"/>
            <a:ext cx="29079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700">
                <a:solidFill>
                  <a:schemeClr val="accen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70" name="Google Shape;570;p30"/>
          <p:cNvSpPr txBox="1"/>
          <p:nvPr>
            <p:ph hasCustomPrompt="1" idx="3" type="title"/>
          </p:nvPr>
        </p:nvSpPr>
        <p:spPr>
          <a:xfrm>
            <a:off x="5111713" y="2992739"/>
            <a:ext cx="2907900" cy="39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700">
                <a:solidFill>
                  <a:schemeClr val="accent4"/>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71" name="Google Shape;571;p30"/>
          <p:cNvSpPr txBox="1"/>
          <p:nvPr>
            <p:ph idx="1" type="subTitle"/>
          </p:nvPr>
        </p:nvSpPr>
        <p:spPr>
          <a:xfrm>
            <a:off x="2890463" y="2110200"/>
            <a:ext cx="3369000" cy="27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2"/>
                </a:solidFill>
              </a:defRPr>
            </a:lvl1pPr>
            <a:lvl2pPr lvl="1" rtl="0" algn="ctr">
              <a:lnSpc>
                <a:spcPct val="100000"/>
              </a:lnSpc>
              <a:spcBef>
                <a:spcPts val="0"/>
              </a:spcBef>
              <a:spcAft>
                <a:spcPts val="0"/>
              </a:spcAft>
              <a:buNone/>
              <a:defRPr>
                <a:solidFill>
                  <a:schemeClr val="dk2"/>
                </a:solidFill>
              </a:defRPr>
            </a:lvl2pPr>
            <a:lvl3pPr lvl="2" rtl="0" algn="ctr">
              <a:lnSpc>
                <a:spcPct val="100000"/>
              </a:lnSpc>
              <a:spcBef>
                <a:spcPts val="0"/>
              </a:spcBef>
              <a:spcAft>
                <a:spcPts val="0"/>
              </a:spcAft>
              <a:buNone/>
              <a:defRPr>
                <a:solidFill>
                  <a:schemeClr val="dk2"/>
                </a:solidFill>
              </a:defRPr>
            </a:lvl3pPr>
            <a:lvl4pPr lvl="3" rtl="0" algn="ctr">
              <a:lnSpc>
                <a:spcPct val="100000"/>
              </a:lnSpc>
              <a:spcBef>
                <a:spcPts val="0"/>
              </a:spcBef>
              <a:spcAft>
                <a:spcPts val="0"/>
              </a:spcAft>
              <a:buNone/>
              <a:defRPr>
                <a:solidFill>
                  <a:schemeClr val="dk2"/>
                </a:solidFill>
              </a:defRPr>
            </a:lvl4pPr>
            <a:lvl5pPr lvl="4" rtl="0" algn="ctr">
              <a:lnSpc>
                <a:spcPct val="100000"/>
              </a:lnSpc>
              <a:spcBef>
                <a:spcPts val="0"/>
              </a:spcBef>
              <a:spcAft>
                <a:spcPts val="0"/>
              </a:spcAft>
              <a:buNone/>
              <a:defRPr>
                <a:solidFill>
                  <a:schemeClr val="dk2"/>
                </a:solidFill>
              </a:defRPr>
            </a:lvl5pPr>
            <a:lvl6pPr lvl="5" rtl="0" algn="ctr">
              <a:lnSpc>
                <a:spcPct val="100000"/>
              </a:lnSpc>
              <a:spcBef>
                <a:spcPts val="0"/>
              </a:spcBef>
              <a:spcAft>
                <a:spcPts val="0"/>
              </a:spcAft>
              <a:buNone/>
              <a:defRPr>
                <a:solidFill>
                  <a:schemeClr val="dk2"/>
                </a:solidFill>
              </a:defRPr>
            </a:lvl6pPr>
            <a:lvl7pPr lvl="6" rtl="0" algn="ctr">
              <a:lnSpc>
                <a:spcPct val="100000"/>
              </a:lnSpc>
              <a:spcBef>
                <a:spcPts val="0"/>
              </a:spcBef>
              <a:spcAft>
                <a:spcPts val="0"/>
              </a:spcAft>
              <a:buNone/>
              <a:defRPr>
                <a:solidFill>
                  <a:schemeClr val="dk2"/>
                </a:solidFill>
              </a:defRPr>
            </a:lvl7pPr>
            <a:lvl8pPr lvl="7" rtl="0" algn="ctr">
              <a:lnSpc>
                <a:spcPct val="100000"/>
              </a:lnSpc>
              <a:spcBef>
                <a:spcPts val="0"/>
              </a:spcBef>
              <a:spcAft>
                <a:spcPts val="0"/>
              </a:spcAft>
              <a:buNone/>
              <a:defRPr>
                <a:solidFill>
                  <a:schemeClr val="dk2"/>
                </a:solidFill>
              </a:defRPr>
            </a:lvl8pPr>
            <a:lvl9pPr lvl="8" rtl="0" algn="ctr">
              <a:lnSpc>
                <a:spcPct val="100000"/>
              </a:lnSpc>
              <a:spcBef>
                <a:spcPts val="0"/>
              </a:spcBef>
              <a:spcAft>
                <a:spcPts val="0"/>
              </a:spcAft>
              <a:buNone/>
              <a:defRPr>
                <a:solidFill>
                  <a:schemeClr val="dk2"/>
                </a:solidFill>
              </a:defRPr>
            </a:lvl9pPr>
          </a:lstStyle>
          <a:p/>
        </p:txBody>
      </p:sp>
      <p:sp>
        <p:nvSpPr>
          <p:cNvPr id="572" name="Google Shape;572;p30"/>
          <p:cNvSpPr txBox="1"/>
          <p:nvPr>
            <p:ph idx="4" type="subTitle"/>
          </p:nvPr>
        </p:nvSpPr>
        <p:spPr>
          <a:xfrm>
            <a:off x="901663" y="3554950"/>
            <a:ext cx="33651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2"/>
                </a:solidFill>
              </a:defRPr>
            </a:lvl1pPr>
            <a:lvl2pPr lvl="1" rtl="0" algn="ctr">
              <a:lnSpc>
                <a:spcPct val="100000"/>
              </a:lnSpc>
              <a:spcBef>
                <a:spcPts val="0"/>
              </a:spcBef>
              <a:spcAft>
                <a:spcPts val="0"/>
              </a:spcAft>
              <a:buNone/>
              <a:defRPr>
                <a:solidFill>
                  <a:schemeClr val="dk2"/>
                </a:solidFill>
              </a:defRPr>
            </a:lvl2pPr>
            <a:lvl3pPr lvl="2" rtl="0" algn="ctr">
              <a:lnSpc>
                <a:spcPct val="100000"/>
              </a:lnSpc>
              <a:spcBef>
                <a:spcPts val="0"/>
              </a:spcBef>
              <a:spcAft>
                <a:spcPts val="0"/>
              </a:spcAft>
              <a:buNone/>
              <a:defRPr>
                <a:solidFill>
                  <a:schemeClr val="dk2"/>
                </a:solidFill>
              </a:defRPr>
            </a:lvl3pPr>
            <a:lvl4pPr lvl="3" rtl="0" algn="ctr">
              <a:lnSpc>
                <a:spcPct val="100000"/>
              </a:lnSpc>
              <a:spcBef>
                <a:spcPts val="0"/>
              </a:spcBef>
              <a:spcAft>
                <a:spcPts val="0"/>
              </a:spcAft>
              <a:buNone/>
              <a:defRPr>
                <a:solidFill>
                  <a:schemeClr val="dk2"/>
                </a:solidFill>
              </a:defRPr>
            </a:lvl4pPr>
            <a:lvl5pPr lvl="4" rtl="0" algn="ctr">
              <a:lnSpc>
                <a:spcPct val="100000"/>
              </a:lnSpc>
              <a:spcBef>
                <a:spcPts val="0"/>
              </a:spcBef>
              <a:spcAft>
                <a:spcPts val="0"/>
              </a:spcAft>
              <a:buNone/>
              <a:defRPr>
                <a:solidFill>
                  <a:schemeClr val="dk2"/>
                </a:solidFill>
              </a:defRPr>
            </a:lvl5pPr>
            <a:lvl6pPr lvl="5" rtl="0" algn="ctr">
              <a:lnSpc>
                <a:spcPct val="100000"/>
              </a:lnSpc>
              <a:spcBef>
                <a:spcPts val="0"/>
              </a:spcBef>
              <a:spcAft>
                <a:spcPts val="0"/>
              </a:spcAft>
              <a:buNone/>
              <a:defRPr>
                <a:solidFill>
                  <a:schemeClr val="dk2"/>
                </a:solidFill>
              </a:defRPr>
            </a:lvl6pPr>
            <a:lvl7pPr lvl="6" rtl="0" algn="ctr">
              <a:lnSpc>
                <a:spcPct val="100000"/>
              </a:lnSpc>
              <a:spcBef>
                <a:spcPts val="0"/>
              </a:spcBef>
              <a:spcAft>
                <a:spcPts val="0"/>
              </a:spcAft>
              <a:buNone/>
              <a:defRPr>
                <a:solidFill>
                  <a:schemeClr val="dk2"/>
                </a:solidFill>
              </a:defRPr>
            </a:lvl7pPr>
            <a:lvl8pPr lvl="7" rtl="0" algn="ctr">
              <a:lnSpc>
                <a:spcPct val="100000"/>
              </a:lnSpc>
              <a:spcBef>
                <a:spcPts val="0"/>
              </a:spcBef>
              <a:spcAft>
                <a:spcPts val="0"/>
              </a:spcAft>
              <a:buNone/>
              <a:defRPr>
                <a:solidFill>
                  <a:schemeClr val="dk2"/>
                </a:solidFill>
              </a:defRPr>
            </a:lvl8pPr>
            <a:lvl9pPr lvl="8" rtl="0" algn="ctr">
              <a:lnSpc>
                <a:spcPct val="100000"/>
              </a:lnSpc>
              <a:spcBef>
                <a:spcPts val="0"/>
              </a:spcBef>
              <a:spcAft>
                <a:spcPts val="0"/>
              </a:spcAft>
              <a:buNone/>
              <a:defRPr>
                <a:solidFill>
                  <a:schemeClr val="dk2"/>
                </a:solidFill>
              </a:defRPr>
            </a:lvl9pPr>
          </a:lstStyle>
          <a:p/>
        </p:txBody>
      </p:sp>
      <p:sp>
        <p:nvSpPr>
          <p:cNvPr id="573" name="Google Shape;573;p30"/>
          <p:cNvSpPr txBox="1"/>
          <p:nvPr>
            <p:ph idx="5" type="subTitle"/>
          </p:nvPr>
        </p:nvSpPr>
        <p:spPr>
          <a:xfrm>
            <a:off x="4883113" y="3554950"/>
            <a:ext cx="33651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chemeClr val="dk2"/>
                </a:solidFill>
              </a:defRPr>
            </a:lvl1pPr>
            <a:lvl2pPr lvl="1" rtl="0" algn="ctr">
              <a:lnSpc>
                <a:spcPct val="100000"/>
              </a:lnSpc>
              <a:spcBef>
                <a:spcPts val="0"/>
              </a:spcBef>
              <a:spcAft>
                <a:spcPts val="0"/>
              </a:spcAft>
              <a:buNone/>
              <a:defRPr>
                <a:solidFill>
                  <a:schemeClr val="dk2"/>
                </a:solidFill>
              </a:defRPr>
            </a:lvl2pPr>
            <a:lvl3pPr lvl="2" rtl="0" algn="ctr">
              <a:lnSpc>
                <a:spcPct val="100000"/>
              </a:lnSpc>
              <a:spcBef>
                <a:spcPts val="0"/>
              </a:spcBef>
              <a:spcAft>
                <a:spcPts val="0"/>
              </a:spcAft>
              <a:buNone/>
              <a:defRPr>
                <a:solidFill>
                  <a:schemeClr val="dk2"/>
                </a:solidFill>
              </a:defRPr>
            </a:lvl3pPr>
            <a:lvl4pPr lvl="3" rtl="0" algn="ctr">
              <a:lnSpc>
                <a:spcPct val="100000"/>
              </a:lnSpc>
              <a:spcBef>
                <a:spcPts val="0"/>
              </a:spcBef>
              <a:spcAft>
                <a:spcPts val="0"/>
              </a:spcAft>
              <a:buNone/>
              <a:defRPr>
                <a:solidFill>
                  <a:schemeClr val="dk2"/>
                </a:solidFill>
              </a:defRPr>
            </a:lvl4pPr>
            <a:lvl5pPr lvl="4" rtl="0" algn="ctr">
              <a:lnSpc>
                <a:spcPct val="100000"/>
              </a:lnSpc>
              <a:spcBef>
                <a:spcPts val="0"/>
              </a:spcBef>
              <a:spcAft>
                <a:spcPts val="0"/>
              </a:spcAft>
              <a:buNone/>
              <a:defRPr>
                <a:solidFill>
                  <a:schemeClr val="dk2"/>
                </a:solidFill>
              </a:defRPr>
            </a:lvl5pPr>
            <a:lvl6pPr lvl="5" rtl="0" algn="ctr">
              <a:lnSpc>
                <a:spcPct val="100000"/>
              </a:lnSpc>
              <a:spcBef>
                <a:spcPts val="0"/>
              </a:spcBef>
              <a:spcAft>
                <a:spcPts val="0"/>
              </a:spcAft>
              <a:buNone/>
              <a:defRPr>
                <a:solidFill>
                  <a:schemeClr val="dk2"/>
                </a:solidFill>
              </a:defRPr>
            </a:lvl6pPr>
            <a:lvl7pPr lvl="6" rtl="0" algn="ctr">
              <a:lnSpc>
                <a:spcPct val="100000"/>
              </a:lnSpc>
              <a:spcBef>
                <a:spcPts val="0"/>
              </a:spcBef>
              <a:spcAft>
                <a:spcPts val="0"/>
              </a:spcAft>
              <a:buNone/>
              <a:defRPr>
                <a:solidFill>
                  <a:schemeClr val="dk2"/>
                </a:solidFill>
              </a:defRPr>
            </a:lvl7pPr>
            <a:lvl8pPr lvl="7" rtl="0" algn="ctr">
              <a:lnSpc>
                <a:spcPct val="100000"/>
              </a:lnSpc>
              <a:spcBef>
                <a:spcPts val="0"/>
              </a:spcBef>
              <a:spcAft>
                <a:spcPts val="0"/>
              </a:spcAft>
              <a:buNone/>
              <a:defRPr>
                <a:solidFill>
                  <a:schemeClr val="dk2"/>
                </a:solidFill>
              </a:defRPr>
            </a:lvl8pPr>
            <a:lvl9pPr lvl="8" rtl="0" algn="ctr">
              <a:lnSpc>
                <a:spcPct val="100000"/>
              </a:lnSpc>
              <a:spcBef>
                <a:spcPts val="0"/>
              </a:spcBef>
              <a:spcAft>
                <a:spcPts val="0"/>
              </a:spcAft>
              <a:buNone/>
              <a:defRPr>
                <a:solidFill>
                  <a:schemeClr val="dk2"/>
                </a:solidFill>
              </a:defRPr>
            </a:lvl9pPr>
          </a:lstStyle>
          <a:p/>
        </p:txBody>
      </p:sp>
      <p:sp>
        <p:nvSpPr>
          <p:cNvPr id="574" name="Google Shape;574;p30"/>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0"/>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0"/>
          <p:cNvSpPr/>
          <p:nvPr/>
        </p:nvSpPr>
        <p:spPr>
          <a:xfrm>
            <a:off x="1172842" y="48242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6077611" y="45885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0"/>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txBox="1"/>
          <p:nvPr>
            <p:ph idx="1" type="subTitle"/>
          </p:nvPr>
        </p:nvSpPr>
        <p:spPr>
          <a:xfrm>
            <a:off x="728700" y="1164875"/>
            <a:ext cx="7702200" cy="33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dk2"/>
                </a:solidFill>
              </a:defRPr>
            </a:lvl1pPr>
            <a:lvl2pPr lvl="1" rtl="0" algn="ctr">
              <a:lnSpc>
                <a:spcPct val="100000"/>
              </a:lnSpc>
              <a:spcBef>
                <a:spcPts val="0"/>
              </a:spcBef>
              <a:spcAft>
                <a:spcPts val="0"/>
              </a:spcAft>
              <a:buNone/>
              <a:defRPr sz="1200">
                <a:solidFill>
                  <a:schemeClr val="dk2"/>
                </a:solidFill>
              </a:defRPr>
            </a:lvl2pPr>
            <a:lvl3pPr lvl="2" rtl="0" algn="ctr">
              <a:lnSpc>
                <a:spcPct val="100000"/>
              </a:lnSpc>
              <a:spcBef>
                <a:spcPts val="0"/>
              </a:spcBef>
              <a:spcAft>
                <a:spcPts val="0"/>
              </a:spcAft>
              <a:buNone/>
              <a:defRPr sz="1200">
                <a:solidFill>
                  <a:schemeClr val="dk2"/>
                </a:solidFill>
              </a:defRPr>
            </a:lvl3pPr>
            <a:lvl4pPr lvl="3" rtl="0" algn="ctr">
              <a:lnSpc>
                <a:spcPct val="100000"/>
              </a:lnSpc>
              <a:spcBef>
                <a:spcPts val="0"/>
              </a:spcBef>
              <a:spcAft>
                <a:spcPts val="0"/>
              </a:spcAft>
              <a:buNone/>
              <a:defRPr sz="1200">
                <a:solidFill>
                  <a:schemeClr val="dk2"/>
                </a:solidFill>
              </a:defRPr>
            </a:lvl4pPr>
            <a:lvl5pPr lvl="4" rtl="0" algn="ctr">
              <a:lnSpc>
                <a:spcPct val="100000"/>
              </a:lnSpc>
              <a:spcBef>
                <a:spcPts val="0"/>
              </a:spcBef>
              <a:spcAft>
                <a:spcPts val="0"/>
              </a:spcAft>
              <a:buNone/>
              <a:defRPr sz="1200">
                <a:solidFill>
                  <a:schemeClr val="dk2"/>
                </a:solidFill>
              </a:defRPr>
            </a:lvl5pPr>
            <a:lvl6pPr lvl="5" rtl="0" algn="ctr">
              <a:lnSpc>
                <a:spcPct val="100000"/>
              </a:lnSpc>
              <a:spcBef>
                <a:spcPts val="0"/>
              </a:spcBef>
              <a:spcAft>
                <a:spcPts val="0"/>
              </a:spcAft>
              <a:buNone/>
              <a:defRPr sz="1200">
                <a:solidFill>
                  <a:schemeClr val="dk2"/>
                </a:solidFill>
              </a:defRPr>
            </a:lvl6pPr>
            <a:lvl7pPr lvl="6" rtl="0" algn="ctr">
              <a:lnSpc>
                <a:spcPct val="100000"/>
              </a:lnSpc>
              <a:spcBef>
                <a:spcPts val="0"/>
              </a:spcBef>
              <a:spcAft>
                <a:spcPts val="0"/>
              </a:spcAft>
              <a:buNone/>
              <a:defRPr sz="1200">
                <a:solidFill>
                  <a:schemeClr val="dk2"/>
                </a:solidFill>
              </a:defRPr>
            </a:lvl7pPr>
            <a:lvl8pPr lvl="7" rtl="0" algn="ctr">
              <a:lnSpc>
                <a:spcPct val="100000"/>
              </a:lnSpc>
              <a:spcBef>
                <a:spcPts val="0"/>
              </a:spcBef>
              <a:spcAft>
                <a:spcPts val="0"/>
              </a:spcAft>
              <a:buNone/>
              <a:defRPr sz="1200">
                <a:solidFill>
                  <a:schemeClr val="dk2"/>
                </a:solidFill>
              </a:defRPr>
            </a:lvl8pPr>
            <a:lvl9pPr lvl="8" rtl="0" algn="ctr">
              <a:lnSpc>
                <a:spcPct val="100000"/>
              </a:lnSpc>
              <a:spcBef>
                <a:spcPts val="0"/>
              </a:spcBef>
              <a:spcAft>
                <a:spcPts val="0"/>
              </a:spcAft>
              <a:buNone/>
              <a:defRPr sz="1200">
                <a:solidFill>
                  <a:schemeClr val="dk2"/>
                </a:solidFill>
              </a:defRPr>
            </a:lvl9pPr>
          </a:lstStyle>
          <a:p/>
        </p:txBody>
      </p:sp>
      <p:sp>
        <p:nvSpPr>
          <p:cNvPr id="67" name="Google Shape;67;p4"/>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82" name="Shape 582"/>
        <p:cNvGrpSpPr/>
        <p:nvPr/>
      </p:nvGrpSpPr>
      <p:grpSpPr>
        <a:xfrm>
          <a:off x="0" y="0"/>
          <a:ext cx="0" cy="0"/>
          <a:chOff x="0" y="0"/>
          <a:chExt cx="0" cy="0"/>
        </a:xfrm>
      </p:grpSpPr>
      <p:sp>
        <p:nvSpPr>
          <p:cNvPr id="583" name="Google Shape;583;p3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1053919" y="547825"/>
            <a:ext cx="7030200" cy="4060800"/>
          </a:xfrm>
          <a:prstGeom prst="roundRect">
            <a:avLst>
              <a:gd fmla="val 8068" name="adj"/>
            </a:avLst>
          </a:prstGeom>
          <a:solidFill>
            <a:schemeClr val="lt1"/>
          </a:solidFill>
          <a:ln>
            <a:noFill/>
          </a:ln>
          <a:effectLst>
            <a:outerShdw blurRad="57150" rotWithShape="0" algn="bl" dir="5400000" dist="19050">
              <a:schemeClr val="dk2">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txBox="1"/>
          <p:nvPr>
            <p:ph idx="1" type="subTitle"/>
          </p:nvPr>
        </p:nvSpPr>
        <p:spPr>
          <a:xfrm>
            <a:off x="1574275" y="1246575"/>
            <a:ext cx="6246300" cy="30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b="1">
                <a:solidFill>
                  <a:schemeClr val="accent3"/>
                </a:solidFill>
              </a:defRPr>
            </a:lvl1pPr>
            <a:lvl2pPr lvl="1">
              <a:lnSpc>
                <a:spcPct val="100000"/>
              </a:lnSpc>
              <a:spcBef>
                <a:spcPts val="0"/>
              </a:spcBef>
              <a:spcAft>
                <a:spcPts val="0"/>
              </a:spcAft>
              <a:buNone/>
              <a:defRPr b="1">
                <a:solidFill>
                  <a:schemeClr val="accent3"/>
                </a:solidFill>
              </a:defRPr>
            </a:lvl2pPr>
            <a:lvl3pPr lvl="2">
              <a:lnSpc>
                <a:spcPct val="100000"/>
              </a:lnSpc>
              <a:spcBef>
                <a:spcPts val="0"/>
              </a:spcBef>
              <a:spcAft>
                <a:spcPts val="0"/>
              </a:spcAft>
              <a:buNone/>
              <a:defRPr b="1">
                <a:solidFill>
                  <a:schemeClr val="accent3"/>
                </a:solidFill>
              </a:defRPr>
            </a:lvl3pPr>
            <a:lvl4pPr lvl="3">
              <a:lnSpc>
                <a:spcPct val="100000"/>
              </a:lnSpc>
              <a:spcBef>
                <a:spcPts val="0"/>
              </a:spcBef>
              <a:spcAft>
                <a:spcPts val="0"/>
              </a:spcAft>
              <a:buNone/>
              <a:defRPr b="1">
                <a:solidFill>
                  <a:schemeClr val="accent3"/>
                </a:solidFill>
              </a:defRPr>
            </a:lvl4pPr>
            <a:lvl5pPr lvl="4">
              <a:lnSpc>
                <a:spcPct val="100000"/>
              </a:lnSpc>
              <a:spcBef>
                <a:spcPts val="0"/>
              </a:spcBef>
              <a:spcAft>
                <a:spcPts val="0"/>
              </a:spcAft>
              <a:buNone/>
              <a:defRPr b="1">
                <a:solidFill>
                  <a:schemeClr val="accent3"/>
                </a:solidFill>
              </a:defRPr>
            </a:lvl5pPr>
            <a:lvl6pPr lvl="5">
              <a:lnSpc>
                <a:spcPct val="100000"/>
              </a:lnSpc>
              <a:spcBef>
                <a:spcPts val="0"/>
              </a:spcBef>
              <a:spcAft>
                <a:spcPts val="0"/>
              </a:spcAft>
              <a:buNone/>
              <a:defRPr b="1">
                <a:solidFill>
                  <a:schemeClr val="accent3"/>
                </a:solidFill>
              </a:defRPr>
            </a:lvl6pPr>
            <a:lvl7pPr lvl="6">
              <a:lnSpc>
                <a:spcPct val="100000"/>
              </a:lnSpc>
              <a:spcBef>
                <a:spcPts val="0"/>
              </a:spcBef>
              <a:spcAft>
                <a:spcPts val="0"/>
              </a:spcAft>
              <a:buNone/>
              <a:defRPr b="1">
                <a:solidFill>
                  <a:schemeClr val="accent3"/>
                </a:solidFill>
              </a:defRPr>
            </a:lvl7pPr>
            <a:lvl8pPr lvl="7">
              <a:lnSpc>
                <a:spcPct val="100000"/>
              </a:lnSpc>
              <a:spcBef>
                <a:spcPts val="0"/>
              </a:spcBef>
              <a:spcAft>
                <a:spcPts val="0"/>
              </a:spcAft>
              <a:buNone/>
              <a:defRPr b="1">
                <a:solidFill>
                  <a:schemeClr val="accent3"/>
                </a:solidFill>
              </a:defRPr>
            </a:lvl8pPr>
            <a:lvl9pPr lvl="8">
              <a:lnSpc>
                <a:spcPct val="100000"/>
              </a:lnSpc>
              <a:spcBef>
                <a:spcPts val="0"/>
              </a:spcBef>
              <a:spcAft>
                <a:spcPts val="0"/>
              </a:spcAft>
              <a:buNone/>
              <a:defRPr b="1">
                <a:solidFill>
                  <a:schemeClr val="accent3"/>
                </a:solidFill>
              </a:defRPr>
            </a:lvl9pPr>
          </a:lstStyle>
          <a:p/>
        </p:txBody>
      </p:sp>
      <p:sp>
        <p:nvSpPr>
          <p:cNvPr id="589" name="Google Shape;589;p31"/>
          <p:cNvSpPr txBox="1"/>
          <p:nvPr>
            <p:ph idx="2" type="subTitle"/>
          </p:nvPr>
        </p:nvSpPr>
        <p:spPr>
          <a:xfrm>
            <a:off x="1574275" y="2096223"/>
            <a:ext cx="6246300" cy="30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590" name="Google Shape;590;p31"/>
          <p:cNvSpPr txBox="1"/>
          <p:nvPr>
            <p:ph idx="3" type="subTitle"/>
          </p:nvPr>
        </p:nvSpPr>
        <p:spPr>
          <a:xfrm>
            <a:off x="1574275" y="2936430"/>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591" name="Google Shape;591;p31"/>
          <p:cNvSpPr txBox="1"/>
          <p:nvPr>
            <p:ph idx="4" type="subTitle"/>
          </p:nvPr>
        </p:nvSpPr>
        <p:spPr>
          <a:xfrm>
            <a:off x="1574275" y="3777135"/>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592" name="Google Shape;592;p31"/>
          <p:cNvSpPr txBox="1"/>
          <p:nvPr>
            <p:ph idx="5" type="subTitle"/>
          </p:nvPr>
        </p:nvSpPr>
        <p:spPr>
          <a:xfrm>
            <a:off x="1574275" y="1526353"/>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93" name="Google Shape;593;p31"/>
          <p:cNvSpPr txBox="1"/>
          <p:nvPr>
            <p:ph idx="6" type="subTitle"/>
          </p:nvPr>
        </p:nvSpPr>
        <p:spPr>
          <a:xfrm>
            <a:off x="1574275" y="2370712"/>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94" name="Google Shape;594;p31"/>
          <p:cNvSpPr txBox="1"/>
          <p:nvPr>
            <p:ph idx="7" type="subTitle"/>
          </p:nvPr>
        </p:nvSpPr>
        <p:spPr>
          <a:xfrm>
            <a:off x="1574275" y="3208624"/>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95" name="Google Shape;595;p31"/>
          <p:cNvSpPr txBox="1"/>
          <p:nvPr>
            <p:ph idx="8" type="subTitle"/>
          </p:nvPr>
        </p:nvSpPr>
        <p:spPr>
          <a:xfrm>
            <a:off x="1574275" y="4052134"/>
            <a:ext cx="6246300" cy="30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596" name="Google Shape;596;p3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7715897" y="48956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2831643" y="48956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a:off x="873792" y="1468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7273714" y="2127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7962892"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380068" y="27391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1856989"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2911398" y="220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1483368" y="3602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5380617" y="4787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616" name="Shape 616"/>
        <p:cNvGrpSpPr/>
        <p:nvPr/>
      </p:nvGrpSpPr>
      <p:grpSpPr>
        <a:xfrm>
          <a:off x="0" y="0"/>
          <a:ext cx="0" cy="0"/>
          <a:chOff x="0" y="0"/>
          <a:chExt cx="0" cy="0"/>
        </a:xfrm>
      </p:grpSpPr>
      <p:sp>
        <p:nvSpPr>
          <p:cNvPr id="617" name="Google Shape;617;p3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1053919" y="547825"/>
            <a:ext cx="7030200" cy="4060800"/>
          </a:xfrm>
          <a:prstGeom prst="roundRect">
            <a:avLst>
              <a:gd fmla="val 6298" name="adj"/>
            </a:avLst>
          </a:prstGeom>
          <a:solidFill>
            <a:schemeClr val="lt1"/>
          </a:solidFill>
          <a:ln>
            <a:noFill/>
          </a:ln>
          <a:effectLst>
            <a:outerShdw blurRad="57150" rotWithShape="0" algn="bl" dir="5400000" dist="19050">
              <a:schemeClr val="dk2">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2"/>
          <p:cNvSpPr txBox="1"/>
          <p:nvPr>
            <p:ph type="title"/>
          </p:nvPr>
        </p:nvSpPr>
        <p:spPr>
          <a:xfrm>
            <a:off x="2266981" y="562252"/>
            <a:ext cx="46128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3300">
                <a:solidFill>
                  <a:schemeClr val="accent4"/>
                </a:solidFill>
              </a:defRPr>
            </a:lvl1pPr>
            <a:lvl2pPr lvl="1" rtl="0" algn="ctr">
              <a:spcBef>
                <a:spcPts val="0"/>
              </a:spcBef>
              <a:spcAft>
                <a:spcPts val="0"/>
              </a:spcAft>
              <a:buSzPts val="2800"/>
              <a:buNone/>
              <a:defRPr b="1"/>
            </a:lvl2pPr>
            <a:lvl3pPr lvl="2" rtl="0" algn="ctr">
              <a:spcBef>
                <a:spcPts val="0"/>
              </a:spcBef>
              <a:spcAft>
                <a:spcPts val="0"/>
              </a:spcAft>
              <a:buSzPts val="2800"/>
              <a:buNone/>
              <a:defRPr b="1"/>
            </a:lvl3pPr>
            <a:lvl4pPr lvl="3" rtl="0" algn="ctr">
              <a:spcBef>
                <a:spcPts val="0"/>
              </a:spcBef>
              <a:spcAft>
                <a:spcPts val="0"/>
              </a:spcAft>
              <a:buSzPts val="2800"/>
              <a:buNone/>
              <a:defRPr b="1"/>
            </a:lvl4pPr>
            <a:lvl5pPr lvl="4" rtl="0" algn="ctr">
              <a:spcBef>
                <a:spcPts val="0"/>
              </a:spcBef>
              <a:spcAft>
                <a:spcPts val="0"/>
              </a:spcAft>
              <a:buSzPts val="2800"/>
              <a:buNone/>
              <a:defRPr b="1"/>
            </a:lvl5pPr>
            <a:lvl6pPr lvl="5" rtl="0" algn="ctr">
              <a:spcBef>
                <a:spcPts val="0"/>
              </a:spcBef>
              <a:spcAft>
                <a:spcPts val="0"/>
              </a:spcAft>
              <a:buSzPts val="2800"/>
              <a:buNone/>
              <a:defRPr b="1"/>
            </a:lvl6pPr>
            <a:lvl7pPr lvl="6" rtl="0" algn="ctr">
              <a:spcBef>
                <a:spcPts val="0"/>
              </a:spcBef>
              <a:spcAft>
                <a:spcPts val="0"/>
              </a:spcAft>
              <a:buSzPts val="2800"/>
              <a:buNone/>
              <a:defRPr b="1"/>
            </a:lvl7pPr>
            <a:lvl8pPr lvl="7" rtl="0" algn="ctr">
              <a:spcBef>
                <a:spcPts val="0"/>
              </a:spcBef>
              <a:spcAft>
                <a:spcPts val="0"/>
              </a:spcAft>
              <a:buSzPts val="2800"/>
              <a:buNone/>
              <a:defRPr b="1"/>
            </a:lvl8pPr>
            <a:lvl9pPr lvl="8" rtl="0" algn="ctr">
              <a:spcBef>
                <a:spcPts val="0"/>
              </a:spcBef>
              <a:spcAft>
                <a:spcPts val="0"/>
              </a:spcAft>
              <a:buSzPts val="2800"/>
              <a:buNone/>
              <a:defRPr b="1"/>
            </a:lvl9pPr>
          </a:lstStyle>
          <a:p/>
        </p:txBody>
      </p:sp>
      <p:sp>
        <p:nvSpPr>
          <p:cNvPr id="625" name="Google Shape;625;p32"/>
          <p:cNvSpPr txBox="1"/>
          <p:nvPr>
            <p:ph idx="1" type="subTitle"/>
          </p:nvPr>
        </p:nvSpPr>
        <p:spPr>
          <a:xfrm>
            <a:off x="1302870" y="1403100"/>
            <a:ext cx="6545700" cy="132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626" name="Google Shape;626;p3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8250697" y="36000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a:off x="8354243" y="446391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8157243" y="14809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a:off x="873792" y="1468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8120889" y="23203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7962892" y="148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8605542" y="2865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p:nvPr/>
        </p:nvSpPr>
        <p:spPr>
          <a:xfrm>
            <a:off x="8529654" y="3168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8411311" y="9774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380068" y="27391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txBox="1"/>
          <p:nvPr/>
        </p:nvSpPr>
        <p:spPr>
          <a:xfrm>
            <a:off x="2213899" y="3404709"/>
            <a:ext cx="4716900" cy="535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Ubuntu Light"/>
                <a:ea typeface="Ubuntu Light"/>
                <a:cs typeface="Ubuntu Light"/>
                <a:sym typeface="Ubuntu Light"/>
              </a:rPr>
              <a:t>CREDITS: This presentation template was created by</a:t>
            </a:r>
            <a:r>
              <a:rPr b="1" lang="en" sz="1000">
                <a:solidFill>
                  <a:schemeClr val="accent4"/>
                </a:solidFill>
                <a:latin typeface="Ubuntu"/>
                <a:ea typeface="Ubuntu"/>
                <a:cs typeface="Ubuntu"/>
                <a:sym typeface="Ubuntu"/>
              </a:rPr>
              <a:t> </a:t>
            </a:r>
            <a:r>
              <a:rPr b="1" lang="en" sz="1000">
                <a:solidFill>
                  <a:schemeClr val="accent4"/>
                </a:solidFill>
                <a:uFill>
                  <a:noFill/>
                </a:uFill>
                <a:latin typeface="Ubuntu"/>
                <a:ea typeface="Ubuntu"/>
                <a:cs typeface="Ubuntu"/>
                <a:sym typeface="Ubuntu"/>
                <a:hlinkClick r:id="rId2">
                  <a:extLst>
                    <a:ext uri="{A12FA001-AC4F-418D-AE19-62706E023703}">
                      <ahyp:hlinkClr val="tx"/>
                    </a:ext>
                  </a:extLst>
                </a:hlinkClick>
              </a:rPr>
              <a:t>Slidesgo</a:t>
            </a:r>
            <a:r>
              <a:rPr lang="en" sz="1000">
                <a:solidFill>
                  <a:schemeClr val="accent4"/>
                </a:solidFill>
                <a:latin typeface="Ubuntu Light"/>
                <a:ea typeface="Ubuntu Light"/>
                <a:cs typeface="Ubuntu Light"/>
                <a:sym typeface="Ubuntu Light"/>
              </a:rPr>
              <a:t>, including icons by </a:t>
            </a:r>
            <a:r>
              <a:rPr b="1" lang="en" sz="1000">
                <a:solidFill>
                  <a:schemeClr val="accent4"/>
                </a:solidFill>
                <a:uFill>
                  <a:noFill/>
                </a:uFill>
                <a:latin typeface="Ubuntu"/>
                <a:ea typeface="Ubuntu"/>
                <a:cs typeface="Ubuntu"/>
                <a:sym typeface="Ubuntu"/>
                <a:hlinkClick r:id="rId3">
                  <a:extLst>
                    <a:ext uri="{A12FA001-AC4F-418D-AE19-62706E023703}">
                      <ahyp:hlinkClr val="tx"/>
                    </a:ext>
                  </a:extLst>
                </a:hlinkClick>
              </a:rPr>
              <a:t>Flaticon</a:t>
            </a:r>
            <a:r>
              <a:rPr lang="en" sz="1000">
                <a:solidFill>
                  <a:schemeClr val="accent4"/>
                </a:solidFill>
                <a:latin typeface="Ubuntu Light"/>
                <a:ea typeface="Ubuntu Light"/>
                <a:cs typeface="Ubuntu Light"/>
                <a:sym typeface="Ubuntu Light"/>
              </a:rPr>
              <a:t>, and infographics &amp; images by </a:t>
            </a:r>
            <a:r>
              <a:rPr b="1" lang="en" sz="1000">
                <a:solidFill>
                  <a:schemeClr val="accent4"/>
                </a:solidFill>
                <a:uFill>
                  <a:noFill/>
                </a:uFill>
                <a:latin typeface="Ubuntu"/>
                <a:ea typeface="Ubuntu"/>
                <a:cs typeface="Ubuntu"/>
                <a:sym typeface="Ubuntu"/>
                <a:hlinkClick r:id="rId4">
                  <a:extLst>
                    <a:ext uri="{A12FA001-AC4F-418D-AE19-62706E023703}">
                      <ahyp:hlinkClr val="tx"/>
                    </a:ext>
                  </a:extLst>
                </a:hlinkClick>
              </a:rPr>
              <a:t>Freepik</a:t>
            </a:r>
            <a:r>
              <a:rPr b="1" lang="en" sz="1000">
                <a:solidFill>
                  <a:schemeClr val="accent4"/>
                </a:solidFill>
                <a:latin typeface="Ubuntu"/>
                <a:ea typeface="Ubuntu"/>
                <a:cs typeface="Ubuntu"/>
                <a:sym typeface="Ubuntu"/>
              </a:rPr>
              <a:t>.</a:t>
            </a:r>
            <a:r>
              <a:rPr lang="en" sz="1000">
                <a:solidFill>
                  <a:schemeClr val="accent4"/>
                </a:solidFill>
                <a:latin typeface="Ubuntu Light"/>
                <a:ea typeface="Ubuntu Light"/>
                <a:cs typeface="Ubuntu Light"/>
                <a:sym typeface="Ubuntu Light"/>
              </a:rPr>
              <a:t> </a:t>
            </a:r>
            <a:endParaRPr>
              <a:solidFill>
                <a:schemeClr val="accent4"/>
              </a:solidFill>
              <a:latin typeface="Ubuntu Light"/>
              <a:ea typeface="Ubuntu Light"/>
              <a:cs typeface="Ubuntu Light"/>
              <a:sym typeface="Ubuntu Light"/>
            </a:endParaRPr>
          </a:p>
        </p:txBody>
      </p:sp>
      <p:sp>
        <p:nvSpPr>
          <p:cNvPr id="644" name="Google Shape;644;p32"/>
          <p:cNvSpPr txBox="1"/>
          <p:nvPr>
            <p:ph idx="2" type="subTitle"/>
          </p:nvPr>
        </p:nvSpPr>
        <p:spPr>
          <a:xfrm>
            <a:off x="1274825" y="3907925"/>
            <a:ext cx="65457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100">
                <a:solidFill>
                  <a:schemeClr val="accent2"/>
                </a:solidFill>
              </a:defRPr>
            </a:lvl1pPr>
            <a:lvl2pPr lvl="1" rtl="0" algn="ctr">
              <a:lnSpc>
                <a:spcPct val="100000"/>
              </a:lnSpc>
              <a:spcBef>
                <a:spcPts val="0"/>
              </a:spcBef>
              <a:spcAft>
                <a:spcPts val="0"/>
              </a:spcAft>
              <a:buNone/>
              <a:defRPr sz="1100">
                <a:solidFill>
                  <a:schemeClr val="accent2"/>
                </a:solidFill>
              </a:defRPr>
            </a:lvl2pPr>
            <a:lvl3pPr lvl="2" rtl="0" algn="ctr">
              <a:lnSpc>
                <a:spcPct val="100000"/>
              </a:lnSpc>
              <a:spcBef>
                <a:spcPts val="0"/>
              </a:spcBef>
              <a:spcAft>
                <a:spcPts val="0"/>
              </a:spcAft>
              <a:buNone/>
              <a:defRPr sz="1100">
                <a:solidFill>
                  <a:schemeClr val="accent2"/>
                </a:solidFill>
              </a:defRPr>
            </a:lvl3pPr>
            <a:lvl4pPr lvl="3" rtl="0" algn="ctr">
              <a:lnSpc>
                <a:spcPct val="100000"/>
              </a:lnSpc>
              <a:spcBef>
                <a:spcPts val="0"/>
              </a:spcBef>
              <a:spcAft>
                <a:spcPts val="0"/>
              </a:spcAft>
              <a:buNone/>
              <a:defRPr sz="1100">
                <a:solidFill>
                  <a:schemeClr val="accent2"/>
                </a:solidFill>
              </a:defRPr>
            </a:lvl4pPr>
            <a:lvl5pPr lvl="4" rtl="0" algn="ctr">
              <a:lnSpc>
                <a:spcPct val="100000"/>
              </a:lnSpc>
              <a:spcBef>
                <a:spcPts val="0"/>
              </a:spcBef>
              <a:spcAft>
                <a:spcPts val="0"/>
              </a:spcAft>
              <a:buNone/>
              <a:defRPr sz="1100">
                <a:solidFill>
                  <a:schemeClr val="accent2"/>
                </a:solidFill>
              </a:defRPr>
            </a:lvl5pPr>
            <a:lvl6pPr lvl="5" rtl="0" algn="ctr">
              <a:lnSpc>
                <a:spcPct val="100000"/>
              </a:lnSpc>
              <a:spcBef>
                <a:spcPts val="0"/>
              </a:spcBef>
              <a:spcAft>
                <a:spcPts val="0"/>
              </a:spcAft>
              <a:buNone/>
              <a:defRPr sz="1100">
                <a:solidFill>
                  <a:schemeClr val="accent2"/>
                </a:solidFill>
              </a:defRPr>
            </a:lvl6pPr>
            <a:lvl7pPr lvl="6" rtl="0" algn="ctr">
              <a:lnSpc>
                <a:spcPct val="100000"/>
              </a:lnSpc>
              <a:spcBef>
                <a:spcPts val="0"/>
              </a:spcBef>
              <a:spcAft>
                <a:spcPts val="0"/>
              </a:spcAft>
              <a:buNone/>
              <a:defRPr sz="1100">
                <a:solidFill>
                  <a:schemeClr val="accent2"/>
                </a:solidFill>
              </a:defRPr>
            </a:lvl7pPr>
            <a:lvl8pPr lvl="7" rtl="0" algn="ctr">
              <a:lnSpc>
                <a:spcPct val="100000"/>
              </a:lnSpc>
              <a:spcBef>
                <a:spcPts val="0"/>
              </a:spcBef>
              <a:spcAft>
                <a:spcPts val="0"/>
              </a:spcAft>
              <a:buNone/>
              <a:defRPr sz="1100">
                <a:solidFill>
                  <a:schemeClr val="accent2"/>
                </a:solidFill>
              </a:defRPr>
            </a:lvl8pPr>
            <a:lvl9pPr lvl="8" rtl="0" algn="ctr">
              <a:lnSpc>
                <a:spcPct val="100000"/>
              </a:lnSpc>
              <a:spcBef>
                <a:spcPts val="0"/>
              </a:spcBef>
              <a:spcAft>
                <a:spcPts val="0"/>
              </a:spcAft>
              <a:buNone/>
              <a:defRPr sz="1100">
                <a:solidFill>
                  <a:schemeClr val="accent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645" name="Shape 645"/>
        <p:cNvGrpSpPr/>
        <p:nvPr/>
      </p:nvGrpSpPr>
      <p:grpSpPr>
        <a:xfrm>
          <a:off x="0" y="0"/>
          <a:ext cx="0" cy="0"/>
          <a:chOff x="0" y="0"/>
          <a:chExt cx="0" cy="0"/>
        </a:xfrm>
      </p:grpSpPr>
      <p:sp>
        <p:nvSpPr>
          <p:cNvPr id="646" name="Google Shape;646;p3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txBox="1"/>
          <p:nvPr>
            <p:ph idx="1" type="subTitle"/>
          </p:nvPr>
        </p:nvSpPr>
        <p:spPr>
          <a:xfrm>
            <a:off x="1682100" y="3625851"/>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653" name="Google Shape;653;p33"/>
          <p:cNvSpPr txBox="1"/>
          <p:nvPr>
            <p:ph idx="2" type="subTitle"/>
          </p:nvPr>
        </p:nvSpPr>
        <p:spPr>
          <a:xfrm>
            <a:off x="5001588" y="3625851"/>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654" name="Google Shape;654;p33"/>
          <p:cNvSpPr txBox="1"/>
          <p:nvPr>
            <p:ph idx="3" type="subTitle"/>
          </p:nvPr>
        </p:nvSpPr>
        <p:spPr>
          <a:xfrm>
            <a:off x="1682100" y="1738749"/>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655" name="Google Shape;655;p33"/>
          <p:cNvSpPr txBox="1"/>
          <p:nvPr>
            <p:ph idx="4" type="subTitle"/>
          </p:nvPr>
        </p:nvSpPr>
        <p:spPr>
          <a:xfrm>
            <a:off x="5001588" y="1738749"/>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lvl1pPr>
            <a:lvl2pPr lvl="1" rtl="0">
              <a:lnSpc>
                <a:spcPct val="100000"/>
              </a:lnSpc>
              <a:spcBef>
                <a:spcPts val="0"/>
              </a:spcBef>
              <a:spcAft>
                <a:spcPts val="0"/>
              </a:spcAft>
              <a:buNone/>
              <a:defRPr sz="1700"/>
            </a:lvl2pPr>
            <a:lvl3pPr lvl="2" rtl="0">
              <a:lnSpc>
                <a:spcPct val="100000"/>
              </a:lnSpc>
              <a:spcBef>
                <a:spcPts val="0"/>
              </a:spcBef>
              <a:spcAft>
                <a:spcPts val="0"/>
              </a:spcAft>
              <a:buNone/>
              <a:defRPr sz="1700"/>
            </a:lvl3pPr>
            <a:lvl4pPr lvl="3" rtl="0">
              <a:lnSpc>
                <a:spcPct val="100000"/>
              </a:lnSpc>
              <a:spcBef>
                <a:spcPts val="0"/>
              </a:spcBef>
              <a:spcAft>
                <a:spcPts val="0"/>
              </a:spcAft>
              <a:buNone/>
              <a:defRPr sz="1700"/>
            </a:lvl4pPr>
            <a:lvl5pPr lvl="4" rtl="0">
              <a:lnSpc>
                <a:spcPct val="100000"/>
              </a:lnSpc>
              <a:spcBef>
                <a:spcPts val="0"/>
              </a:spcBef>
              <a:spcAft>
                <a:spcPts val="0"/>
              </a:spcAft>
              <a:buNone/>
              <a:defRPr sz="1700"/>
            </a:lvl5pPr>
            <a:lvl6pPr lvl="5" rtl="0">
              <a:lnSpc>
                <a:spcPct val="100000"/>
              </a:lnSpc>
              <a:spcBef>
                <a:spcPts val="0"/>
              </a:spcBef>
              <a:spcAft>
                <a:spcPts val="0"/>
              </a:spcAft>
              <a:buNone/>
              <a:defRPr sz="1700"/>
            </a:lvl6pPr>
            <a:lvl7pPr lvl="6" rtl="0">
              <a:lnSpc>
                <a:spcPct val="100000"/>
              </a:lnSpc>
              <a:spcBef>
                <a:spcPts val="0"/>
              </a:spcBef>
              <a:spcAft>
                <a:spcPts val="0"/>
              </a:spcAft>
              <a:buNone/>
              <a:defRPr sz="1700"/>
            </a:lvl7pPr>
            <a:lvl8pPr lvl="7" rtl="0">
              <a:lnSpc>
                <a:spcPct val="100000"/>
              </a:lnSpc>
              <a:spcBef>
                <a:spcPts val="0"/>
              </a:spcBef>
              <a:spcAft>
                <a:spcPts val="0"/>
              </a:spcAft>
              <a:buNone/>
              <a:defRPr sz="1700"/>
            </a:lvl8pPr>
            <a:lvl9pPr lvl="8" rtl="0">
              <a:lnSpc>
                <a:spcPct val="100000"/>
              </a:lnSpc>
              <a:spcBef>
                <a:spcPts val="0"/>
              </a:spcBef>
              <a:spcAft>
                <a:spcPts val="0"/>
              </a:spcAft>
              <a:buNone/>
              <a:defRPr sz="1700"/>
            </a:lvl9pPr>
          </a:lstStyle>
          <a:p/>
        </p:txBody>
      </p:sp>
      <p:sp>
        <p:nvSpPr>
          <p:cNvPr id="656" name="Google Shape;656;p3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_1">
    <p:spTree>
      <p:nvGrpSpPr>
        <p:cNvPr id="667" name="Shape 667"/>
        <p:cNvGrpSpPr/>
        <p:nvPr/>
      </p:nvGrpSpPr>
      <p:grpSpPr>
        <a:xfrm>
          <a:off x="0" y="0"/>
          <a:ext cx="0" cy="0"/>
          <a:chOff x="0" y="0"/>
          <a:chExt cx="0" cy="0"/>
        </a:xfrm>
      </p:grpSpPr>
      <p:sp>
        <p:nvSpPr>
          <p:cNvPr id="668" name="Google Shape;668;p3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txBox="1"/>
          <p:nvPr>
            <p:ph idx="1" type="subTitle"/>
          </p:nvPr>
        </p:nvSpPr>
        <p:spPr>
          <a:xfrm>
            <a:off x="5144563" y="3004217"/>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675" name="Google Shape;675;p34"/>
          <p:cNvSpPr txBox="1"/>
          <p:nvPr>
            <p:ph idx="2" type="subTitle"/>
          </p:nvPr>
        </p:nvSpPr>
        <p:spPr>
          <a:xfrm>
            <a:off x="5144563" y="3668701"/>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676" name="Google Shape;676;p34"/>
          <p:cNvSpPr txBox="1"/>
          <p:nvPr>
            <p:ph idx="3" type="subTitle"/>
          </p:nvPr>
        </p:nvSpPr>
        <p:spPr>
          <a:xfrm>
            <a:off x="5144563" y="2339733"/>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677" name="Google Shape;677;p34"/>
          <p:cNvSpPr txBox="1"/>
          <p:nvPr>
            <p:ph idx="4" type="subTitle"/>
          </p:nvPr>
        </p:nvSpPr>
        <p:spPr>
          <a:xfrm>
            <a:off x="5144563" y="1675249"/>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678" name="Google Shape;678;p3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5">
  <p:cSld name="CUSTOM_5_1_1">
    <p:spTree>
      <p:nvGrpSpPr>
        <p:cNvPr id="693" name="Shape 693"/>
        <p:cNvGrpSpPr/>
        <p:nvPr/>
      </p:nvGrpSpPr>
      <p:grpSpPr>
        <a:xfrm>
          <a:off x="0" y="0"/>
          <a:ext cx="0" cy="0"/>
          <a:chOff x="0" y="0"/>
          <a:chExt cx="0" cy="0"/>
        </a:xfrm>
      </p:grpSpPr>
      <p:sp>
        <p:nvSpPr>
          <p:cNvPr id="694" name="Google Shape;694;p3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txBox="1"/>
          <p:nvPr>
            <p:ph idx="1" type="subTitle"/>
          </p:nvPr>
        </p:nvSpPr>
        <p:spPr>
          <a:xfrm>
            <a:off x="1692688" y="2926348"/>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01" name="Google Shape;701;p35"/>
          <p:cNvSpPr txBox="1"/>
          <p:nvPr>
            <p:ph idx="2" type="subTitle"/>
          </p:nvPr>
        </p:nvSpPr>
        <p:spPr>
          <a:xfrm>
            <a:off x="1692688" y="3512975"/>
            <a:ext cx="27342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02" name="Google Shape;702;p35"/>
          <p:cNvSpPr txBox="1"/>
          <p:nvPr>
            <p:ph idx="3" type="subTitle"/>
          </p:nvPr>
        </p:nvSpPr>
        <p:spPr>
          <a:xfrm>
            <a:off x="1692688" y="2291910"/>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03" name="Google Shape;703;p35"/>
          <p:cNvSpPr txBox="1"/>
          <p:nvPr>
            <p:ph idx="4" type="subTitle"/>
          </p:nvPr>
        </p:nvSpPr>
        <p:spPr>
          <a:xfrm>
            <a:off x="1692688" y="1703059"/>
            <a:ext cx="2736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lvl1pPr>
            <a:lvl2pPr lvl="1" rtl="0">
              <a:lnSpc>
                <a:spcPct val="100000"/>
              </a:lnSpc>
              <a:spcBef>
                <a:spcPts val="0"/>
              </a:spcBef>
              <a:spcAft>
                <a:spcPts val="0"/>
              </a:spcAft>
              <a:buNone/>
              <a:defRPr sz="1500"/>
            </a:lvl2pPr>
            <a:lvl3pPr lvl="2" rtl="0">
              <a:lnSpc>
                <a:spcPct val="100000"/>
              </a:lnSpc>
              <a:spcBef>
                <a:spcPts val="0"/>
              </a:spcBef>
              <a:spcAft>
                <a:spcPts val="0"/>
              </a:spcAft>
              <a:buNone/>
              <a:defRPr sz="1500"/>
            </a:lvl3pPr>
            <a:lvl4pPr lvl="3" rtl="0">
              <a:lnSpc>
                <a:spcPct val="100000"/>
              </a:lnSpc>
              <a:spcBef>
                <a:spcPts val="0"/>
              </a:spcBef>
              <a:spcAft>
                <a:spcPts val="0"/>
              </a:spcAft>
              <a:buNone/>
              <a:defRPr sz="1500"/>
            </a:lvl4pPr>
            <a:lvl5pPr lvl="4" rtl="0">
              <a:lnSpc>
                <a:spcPct val="100000"/>
              </a:lnSpc>
              <a:spcBef>
                <a:spcPts val="0"/>
              </a:spcBef>
              <a:spcAft>
                <a:spcPts val="0"/>
              </a:spcAft>
              <a:buNone/>
              <a:defRPr sz="1500"/>
            </a:lvl5pPr>
            <a:lvl6pPr lvl="5" rtl="0">
              <a:lnSpc>
                <a:spcPct val="100000"/>
              </a:lnSpc>
              <a:spcBef>
                <a:spcPts val="0"/>
              </a:spcBef>
              <a:spcAft>
                <a:spcPts val="0"/>
              </a:spcAft>
              <a:buNone/>
              <a:defRPr sz="1500"/>
            </a:lvl6pPr>
            <a:lvl7pPr lvl="6" rtl="0">
              <a:lnSpc>
                <a:spcPct val="100000"/>
              </a:lnSpc>
              <a:spcBef>
                <a:spcPts val="0"/>
              </a:spcBef>
              <a:spcAft>
                <a:spcPts val="0"/>
              </a:spcAft>
              <a:buNone/>
              <a:defRPr sz="1500"/>
            </a:lvl7pPr>
            <a:lvl8pPr lvl="7" rtl="0">
              <a:lnSpc>
                <a:spcPct val="100000"/>
              </a:lnSpc>
              <a:spcBef>
                <a:spcPts val="0"/>
              </a:spcBef>
              <a:spcAft>
                <a:spcPts val="0"/>
              </a:spcAft>
              <a:buNone/>
              <a:defRPr sz="1500"/>
            </a:lvl8pPr>
            <a:lvl9pPr lvl="8" rtl="0">
              <a:lnSpc>
                <a:spcPct val="100000"/>
              </a:lnSpc>
              <a:spcBef>
                <a:spcPts val="0"/>
              </a:spcBef>
              <a:spcAft>
                <a:spcPts val="0"/>
              </a:spcAft>
              <a:buNone/>
              <a:defRPr sz="1500"/>
            </a:lvl9pPr>
          </a:lstStyle>
          <a:p/>
        </p:txBody>
      </p:sp>
      <p:sp>
        <p:nvSpPr>
          <p:cNvPr id="704" name="Google Shape;704;p3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719" name="Shape 719"/>
        <p:cNvGrpSpPr/>
        <p:nvPr/>
      </p:nvGrpSpPr>
      <p:grpSpPr>
        <a:xfrm>
          <a:off x="0" y="0"/>
          <a:ext cx="0" cy="0"/>
          <a:chOff x="0" y="0"/>
          <a:chExt cx="0" cy="0"/>
        </a:xfrm>
      </p:grpSpPr>
      <p:sp>
        <p:nvSpPr>
          <p:cNvPr id="720" name="Google Shape;720;p3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txBox="1"/>
          <p:nvPr>
            <p:ph idx="1" type="subTitle"/>
          </p:nvPr>
        </p:nvSpPr>
        <p:spPr>
          <a:xfrm>
            <a:off x="655849" y="2010844"/>
            <a:ext cx="2406000" cy="67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727" name="Google Shape;727;p3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txBox="1"/>
          <p:nvPr>
            <p:ph idx="2" type="subTitle"/>
          </p:nvPr>
        </p:nvSpPr>
        <p:spPr>
          <a:xfrm>
            <a:off x="3167861" y="2011144"/>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731" name="Google Shape;731;p36"/>
          <p:cNvSpPr txBox="1"/>
          <p:nvPr>
            <p:ph idx="3" type="subTitle"/>
          </p:nvPr>
        </p:nvSpPr>
        <p:spPr>
          <a:xfrm>
            <a:off x="5668586" y="2011144"/>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732" name="Google Shape;732;p36"/>
          <p:cNvSpPr txBox="1"/>
          <p:nvPr>
            <p:ph idx="4" type="subTitle"/>
          </p:nvPr>
        </p:nvSpPr>
        <p:spPr>
          <a:xfrm>
            <a:off x="636086" y="3808938"/>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733" name="Google Shape;733;p36"/>
          <p:cNvSpPr txBox="1"/>
          <p:nvPr>
            <p:ph idx="5" type="subTitle"/>
          </p:nvPr>
        </p:nvSpPr>
        <p:spPr>
          <a:xfrm>
            <a:off x="3147499" y="3808938"/>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734" name="Google Shape;734;p36"/>
          <p:cNvSpPr txBox="1"/>
          <p:nvPr>
            <p:ph idx="6" type="subTitle"/>
          </p:nvPr>
        </p:nvSpPr>
        <p:spPr>
          <a:xfrm>
            <a:off x="5668586" y="3808938"/>
            <a:ext cx="2404800" cy="676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lvl1pPr>
            <a:lvl2pPr lvl="1" rtl="0" algn="ctr">
              <a:lnSpc>
                <a:spcPct val="100000"/>
              </a:lnSpc>
              <a:spcBef>
                <a:spcPts val="0"/>
              </a:spcBef>
              <a:spcAft>
                <a:spcPts val="0"/>
              </a:spcAft>
              <a:buNone/>
              <a:defRPr sz="1500"/>
            </a:lvl2pPr>
            <a:lvl3pPr lvl="2" rtl="0" algn="ctr">
              <a:lnSpc>
                <a:spcPct val="100000"/>
              </a:lnSpc>
              <a:spcBef>
                <a:spcPts val="0"/>
              </a:spcBef>
              <a:spcAft>
                <a:spcPts val="0"/>
              </a:spcAft>
              <a:buNone/>
              <a:defRPr sz="1500"/>
            </a:lvl3pPr>
            <a:lvl4pPr lvl="3" rtl="0" algn="ctr">
              <a:lnSpc>
                <a:spcPct val="100000"/>
              </a:lnSpc>
              <a:spcBef>
                <a:spcPts val="0"/>
              </a:spcBef>
              <a:spcAft>
                <a:spcPts val="0"/>
              </a:spcAft>
              <a:buNone/>
              <a:defRPr sz="1500"/>
            </a:lvl4pPr>
            <a:lvl5pPr lvl="4" rtl="0" algn="ctr">
              <a:lnSpc>
                <a:spcPct val="100000"/>
              </a:lnSpc>
              <a:spcBef>
                <a:spcPts val="0"/>
              </a:spcBef>
              <a:spcAft>
                <a:spcPts val="0"/>
              </a:spcAft>
              <a:buNone/>
              <a:defRPr sz="1500"/>
            </a:lvl5pPr>
            <a:lvl6pPr lvl="5" rtl="0" algn="ctr">
              <a:lnSpc>
                <a:spcPct val="100000"/>
              </a:lnSpc>
              <a:spcBef>
                <a:spcPts val="0"/>
              </a:spcBef>
              <a:spcAft>
                <a:spcPts val="0"/>
              </a:spcAft>
              <a:buNone/>
              <a:defRPr sz="1500"/>
            </a:lvl6pPr>
            <a:lvl7pPr lvl="6" rtl="0" algn="ctr">
              <a:lnSpc>
                <a:spcPct val="100000"/>
              </a:lnSpc>
              <a:spcBef>
                <a:spcPts val="0"/>
              </a:spcBef>
              <a:spcAft>
                <a:spcPts val="0"/>
              </a:spcAft>
              <a:buNone/>
              <a:defRPr sz="1500"/>
            </a:lvl7pPr>
            <a:lvl8pPr lvl="7" rtl="0" algn="ctr">
              <a:lnSpc>
                <a:spcPct val="100000"/>
              </a:lnSpc>
              <a:spcBef>
                <a:spcPts val="0"/>
              </a:spcBef>
              <a:spcAft>
                <a:spcPts val="0"/>
              </a:spcAft>
              <a:buNone/>
              <a:defRPr sz="1500"/>
            </a:lvl8pPr>
            <a:lvl9pPr lvl="8" rtl="0" algn="ctr">
              <a:lnSpc>
                <a:spcPct val="100000"/>
              </a:lnSpc>
              <a:spcBef>
                <a:spcPts val="0"/>
              </a:spcBef>
              <a:spcAft>
                <a:spcPts val="0"/>
              </a:spcAft>
              <a:buNone/>
              <a:defRPr sz="1500"/>
            </a:lvl9pPr>
          </a:lstStyle>
          <a:p/>
        </p:txBody>
      </p:sp>
      <p:sp>
        <p:nvSpPr>
          <p:cNvPr id="735" name="Google Shape;735;p3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solidFill>
            <a:schemeClr val="accent1"/>
          </a:solid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solidFill>
            <a:schemeClr val="accent1"/>
          </a:solid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2_1">
    <p:spTree>
      <p:nvGrpSpPr>
        <p:cNvPr id="743" name="Shape 743"/>
        <p:cNvGrpSpPr/>
        <p:nvPr/>
      </p:nvGrpSpPr>
      <p:grpSpPr>
        <a:xfrm>
          <a:off x="0" y="0"/>
          <a:ext cx="0" cy="0"/>
          <a:chOff x="0" y="0"/>
          <a:chExt cx="0" cy="0"/>
        </a:xfrm>
      </p:grpSpPr>
      <p:sp>
        <p:nvSpPr>
          <p:cNvPr id="744" name="Google Shape;744;p3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a:hlinkClick/>
          </p:cNvPr>
          <p:cNvSpPr txBox="1"/>
          <p:nvPr>
            <p:ph idx="1" type="subTitle"/>
          </p:nvPr>
        </p:nvSpPr>
        <p:spPr>
          <a:xfrm>
            <a:off x="1953024" y="2086351"/>
            <a:ext cx="1490400" cy="28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2"/>
                </a:solidFill>
              </a:defRPr>
            </a:lvl1pPr>
            <a:lvl2pPr lvl="1" rtl="0" algn="ctr">
              <a:lnSpc>
                <a:spcPct val="100000"/>
              </a:lnSpc>
              <a:spcBef>
                <a:spcPts val="0"/>
              </a:spcBef>
              <a:spcAft>
                <a:spcPts val="0"/>
              </a:spcAft>
              <a:buNone/>
              <a:defRPr b="1">
                <a:solidFill>
                  <a:schemeClr val="accent2"/>
                </a:solidFill>
              </a:defRPr>
            </a:lvl2pPr>
            <a:lvl3pPr lvl="2" rtl="0" algn="ctr">
              <a:lnSpc>
                <a:spcPct val="100000"/>
              </a:lnSpc>
              <a:spcBef>
                <a:spcPts val="0"/>
              </a:spcBef>
              <a:spcAft>
                <a:spcPts val="0"/>
              </a:spcAft>
              <a:buNone/>
              <a:defRPr b="1">
                <a:solidFill>
                  <a:schemeClr val="accent2"/>
                </a:solidFill>
              </a:defRPr>
            </a:lvl3pPr>
            <a:lvl4pPr lvl="3" rtl="0" algn="ctr">
              <a:lnSpc>
                <a:spcPct val="100000"/>
              </a:lnSpc>
              <a:spcBef>
                <a:spcPts val="0"/>
              </a:spcBef>
              <a:spcAft>
                <a:spcPts val="0"/>
              </a:spcAft>
              <a:buNone/>
              <a:defRPr b="1">
                <a:solidFill>
                  <a:schemeClr val="accent2"/>
                </a:solidFill>
              </a:defRPr>
            </a:lvl4pPr>
            <a:lvl5pPr lvl="4" rtl="0" algn="ctr">
              <a:lnSpc>
                <a:spcPct val="100000"/>
              </a:lnSpc>
              <a:spcBef>
                <a:spcPts val="0"/>
              </a:spcBef>
              <a:spcAft>
                <a:spcPts val="0"/>
              </a:spcAft>
              <a:buNone/>
              <a:defRPr b="1">
                <a:solidFill>
                  <a:schemeClr val="accent2"/>
                </a:solidFill>
              </a:defRPr>
            </a:lvl5pPr>
            <a:lvl6pPr lvl="5" rtl="0" algn="ctr">
              <a:lnSpc>
                <a:spcPct val="100000"/>
              </a:lnSpc>
              <a:spcBef>
                <a:spcPts val="0"/>
              </a:spcBef>
              <a:spcAft>
                <a:spcPts val="0"/>
              </a:spcAft>
              <a:buNone/>
              <a:defRPr b="1">
                <a:solidFill>
                  <a:schemeClr val="accent2"/>
                </a:solidFill>
              </a:defRPr>
            </a:lvl6pPr>
            <a:lvl7pPr lvl="6" rtl="0" algn="ctr">
              <a:lnSpc>
                <a:spcPct val="100000"/>
              </a:lnSpc>
              <a:spcBef>
                <a:spcPts val="0"/>
              </a:spcBef>
              <a:spcAft>
                <a:spcPts val="0"/>
              </a:spcAft>
              <a:buNone/>
              <a:defRPr b="1">
                <a:solidFill>
                  <a:schemeClr val="accent2"/>
                </a:solidFill>
              </a:defRPr>
            </a:lvl7pPr>
            <a:lvl8pPr lvl="7" rtl="0" algn="ctr">
              <a:lnSpc>
                <a:spcPct val="100000"/>
              </a:lnSpc>
              <a:spcBef>
                <a:spcPts val="0"/>
              </a:spcBef>
              <a:spcAft>
                <a:spcPts val="0"/>
              </a:spcAft>
              <a:buNone/>
              <a:defRPr b="1">
                <a:solidFill>
                  <a:schemeClr val="accent2"/>
                </a:solidFill>
              </a:defRPr>
            </a:lvl8pPr>
            <a:lvl9pPr lvl="8" rtl="0" algn="ctr">
              <a:lnSpc>
                <a:spcPct val="100000"/>
              </a:lnSpc>
              <a:spcBef>
                <a:spcPts val="0"/>
              </a:spcBef>
              <a:spcAft>
                <a:spcPts val="0"/>
              </a:spcAft>
              <a:buNone/>
              <a:defRPr b="1">
                <a:solidFill>
                  <a:schemeClr val="accent2"/>
                </a:solidFill>
              </a:defRPr>
            </a:lvl9pPr>
          </a:lstStyle>
          <a:p/>
        </p:txBody>
      </p:sp>
      <p:sp>
        <p:nvSpPr>
          <p:cNvPr id="751" name="Google Shape;751;p37">
            <a:hlinkClick/>
          </p:cNvPr>
          <p:cNvSpPr txBox="1"/>
          <p:nvPr>
            <p:ph idx="2" type="subTitle"/>
          </p:nvPr>
        </p:nvSpPr>
        <p:spPr>
          <a:xfrm>
            <a:off x="3826800" y="3826576"/>
            <a:ext cx="1490400" cy="28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3"/>
                </a:solidFill>
              </a:defRPr>
            </a:lvl1pPr>
            <a:lvl2pPr lvl="1" rtl="0" algn="ctr">
              <a:lnSpc>
                <a:spcPct val="100000"/>
              </a:lnSpc>
              <a:spcBef>
                <a:spcPts val="0"/>
              </a:spcBef>
              <a:spcAft>
                <a:spcPts val="0"/>
              </a:spcAft>
              <a:buNone/>
              <a:defRPr b="1">
                <a:solidFill>
                  <a:schemeClr val="accent3"/>
                </a:solidFill>
              </a:defRPr>
            </a:lvl2pPr>
            <a:lvl3pPr lvl="2" rtl="0" algn="ctr">
              <a:lnSpc>
                <a:spcPct val="100000"/>
              </a:lnSpc>
              <a:spcBef>
                <a:spcPts val="0"/>
              </a:spcBef>
              <a:spcAft>
                <a:spcPts val="0"/>
              </a:spcAft>
              <a:buNone/>
              <a:defRPr b="1">
                <a:solidFill>
                  <a:schemeClr val="accent3"/>
                </a:solidFill>
              </a:defRPr>
            </a:lvl3pPr>
            <a:lvl4pPr lvl="3" rtl="0" algn="ctr">
              <a:lnSpc>
                <a:spcPct val="100000"/>
              </a:lnSpc>
              <a:spcBef>
                <a:spcPts val="0"/>
              </a:spcBef>
              <a:spcAft>
                <a:spcPts val="0"/>
              </a:spcAft>
              <a:buNone/>
              <a:defRPr b="1">
                <a:solidFill>
                  <a:schemeClr val="accent3"/>
                </a:solidFill>
              </a:defRPr>
            </a:lvl4pPr>
            <a:lvl5pPr lvl="4" rtl="0" algn="ctr">
              <a:lnSpc>
                <a:spcPct val="100000"/>
              </a:lnSpc>
              <a:spcBef>
                <a:spcPts val="0"/>
              </a:spcBef>
              <a:spcAft>
                <a:spcPts val="0"/>
              </a:spcAft>
              <a:buNone/>
              <a:defRPr b="1">
                <a:solidFill>
                  <a:schemeClr val="accent3"/>
                </a:solidFill>
              </a:defRPr>
            </a:lvl5pPr>
            <a:lvl6pPr lvl="5" rtl="0" algn="ctr">
              <a:lnSpc>
                <a:spcPct val="100000"/>
              </a:lnSpc>
              <a:spcBef>
                <a:spcPts val="0"/>
              </a:spcBef>
              <a:spcAft>
                <a:spcPts val="0"/>
              </a:spcAft>
              <a:buNone/>
              <a:defRPr b="1">
                <a:solidFill>
                  <a:schemeClr val="accent3"/>
                </a:solidFill>
              </a:defRPr>
            </a:lvl6pPr>
            <a:lvl7pPr lvl="6" rtl="0" algn="ctr">
              <a:lnSpc>
                <a:spcPct val="100000"/>
              </a:lnSpc>
              <a:spcBef>
                <a:spcPts val="0"/>
              </a:spcBef>
              <a:spcAft>
                <a:spcPts val="0"/>
              </a:spcAft>
              <a:buNone/>
              <a:defRPr b="1">
                <a:solidFill>
                  <a:schemeClr val="accent3"/>
                </a:solidFill>
              </a:defRPr>
            </a:lvl7pPr>
            <a:lvl8pPr lvl="7" rtl="0" algn="ctr">
              <a:lnSpc>
                <a:spcPct val="100000"/>
              </a:lnSpc>
              <a:spcBef>
                <a:spcPts val="0"/>
              </a:spcBef>
              <a:spcAft>
                <a:spcPts val="0"/>
              </a:spcAft>
              <a:buNone/>
              <a:defRPr b="1">
                <a:solidFill>
                  <a:schemeClr val="accent3"/>
                </a:solidFill>
              </a:defRPr>
            </a:lvl8pPr>
            <a:lvl9pPr lvl="8" rtl="0" algn="ctr">
              <a:lnSpc>
                <a:spcPct val="100000"/>
              </a:lnSpc>
              <a:spcBef>
                <a:spcPts val="0"/>
              </a:spcBef>
              <a:spcAft>
                <a:spcPts val="0"/>
              </a:spcAft>
              <a:buNone/>
              <a:defRPr b="1">
                <a:solidFill>
                  <a:schemeClr val="accent3"/>
                </a:solidFill>
              </a:defRPr>
            </a:lvl9pPr>
          </a:lstStyle>
          <a:p/>
        </p:txBody>
      </p:sp>
      <p:sp>
        <p:nvSpPr>
          <p:cNvPr id="752" name="Google Shape;752;p37">
            <a:hlinkClick action="ppaction://hlinksldjump" r:id="rId2"/>
          </p:cNvPr>
          <p:cNvSpPr txBox="1"/>
          <p:nvPr>
            <p:ph idx="3" type="subTitle"/>
          </p:nvPr>
        </p:nvSpPr>
        <p:spPr>
          <a:xfrm>
            <a:off x="1954338" y="3826576"/>
            <a:ext cx="1489200" cy="28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753" name="Google Shape;753;p37">
            <a:hlinkClick/>
          </p:cNvPr>
          <p:cNvSpPr txBox="1"/>
          <p:nvPr>
            <p:ph idx="4" type="subTitle"/>
          </p:nvPr>
        </p:nvSpPr>
        <p:spPr>
          <a:xfrm>
            <a:off x="5700650" y="2086351"/>
            <a:ext cx="1490400" cy="28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2"/>
                </a:solidFill>
              </a:defRPr>
            </a:lvl1pPr>
            <a:lvl2pPr lvl="1" rtl="0" algn="ctr">
              <a:lnSpc>
                <a:spcPct val="100000"/>
              </a:lnSpc>
              <a:spcBef>
                <a:spcPts val="0"/>
              </a:spcBef>
              <a:spcAft>
                <a:spcPts val="0"/>
              </a:spcAft>
              <a:buNone/>
              <a:defRPr b="1">
                <a:solidFill>
                  <a:schemeClr val="accent2"/>
                </a:solidFill>
              </a:defRPr>
            </a:lvl2pPr>
            <a:lvl3pPr lvl="2" rtl="0" algn="ctr">
              <a:lnSpc>
                <a:spcPct val="100000"/>
              </a:lnSpc>
              <a:spcBef>
                <a:spcPts val="0"/>
              </a:spcBef>
              <a:spcAft>
                <a:spcPts val="0"/>
              </a:spcAft>
              <a:buNone/>
              <a:defRPr b="1">
                <a:solidFill>
                  <a:schemeClr val="accent2"/>
                </a:solidFill>
              </a:defRPr>
            </a:lvl3pPr>
            <a:lvl4pPr lvl="3" rtl="0" algn="ctr">
              <a:lnSpc>
                <a:spcPct val="100000"/>
              </a:lnSpc>
              <a:spcBef>
                <a:spcPts val="0"/>
              </a:spcBef>
              <a:spcAft>
                <a:spcPts val="0"/>
              </a:spcAft>
              <a:buNone/>
              <a:defRPr b="1">
                <a:solidFill>
                  <a:schemeClr val="accent2"/>
                </a:solidFill>
              </a:defRPr>
            </a:lvl4pPr>
            <a:lvl5pPr lvl="4" rtl="0" algn="ctr">
              <a:lnSpc>
                <a:spcPct val="100000"/>
              </a:lnSpc>
              <a:spcBef>
                <a:spcPts val="0"/>
              </a:spcBef>
              <a:spcAft>
                <a:spcPts val="0"/>
              </a:spcAft>
              <a:buNone/>
              <a:defRPr b="1">
                <a:solidFill>
                  <a:schemeClr val="accent2"/>
                </a:solidFill>
              </a:defRPr>
            </a:lvl5pPr>
            <a:lvl6pPr lvl="5" rtl="0" algn="ctr">
              <a:lnSpc>
                <a:spcPct val="100000"/>
              </a:lnSpc>
              <a:spcBef>
                <a:spcPts val="0"/>
              </a:spcBef>
              <a:spcAft>
                <a:spcPts val="0"/>
              </a:spcAft>
              <a:buNone/>
              <a:defRPr b="1">
                <a:solidFill>
                  <a:schemeClr val="accent2"/>
                </a:solidFill>
              </a:defRPr>
            </a:lvl6pPr>
            <a:lvl7pPr lvl="6" rtl="0" algn="ctr">
              <a:lnSpc>
                <a:spcPct val="100000"/>
              </a:lnSpc>
              <a:spcBef>
                <a:spcPts val="0"/>
              </a:spcBef>
              <a:spcAft>
                <a:spcPts val="0"/>
              </a:spcAft>
              <a:buNone/>
              <a:defRPr b="1">
                <a:solidFill>
                  <a:schemeClr val="accent2"/>
                </a:solidFill>
              </a:defRPr>
            </a:lvl7pPr>
            <a:lvl8pPr lvl="7" rtl="0" algn="ctr">
              <a:lnSpc>
                <a:spcPct val="100000"/>
              </a:lnSpc>
              <a:spcBef>
                <a:spcPts val="0"/>
              </a:spcBef>
              <a:spcAft>
                <a:spcPts val="0"/>
              </a:spcAft>
              <a:buNone/>
              <a:defRPr b="1">
                <a:solidFill>
                  <a:schemeClr val="accent2"/>
                </a:solidFill>
              </a:defRPr>
            </a:lvl8pPr>
            <a:lvl9pPr lvl="8" rtl="0" algn="ctr">
              <a:lnSpc>
                <a:spcPct val="100000"/>
              </a:lnSpc>
              <a:spcBef>
                <a:spcPts val="0"/>
              </a:spcBef>
              <a:spcAft>
                <a:spcPts val="0"/>
              </a:spcAft>
              <a:buNone/>
              <a:defRPr b="1">
                <a:solidFill>
                  <a:schemeClr val="accent2"/>
                </a:solidFill>
              </a:defRPr>
            </a:lvl9pPr>
          </a:lstStyle>
          <a:p/>
        </p:txBody>
      </p:sp>
      <p:sp>
        <p:nvSpPr>
          <p:cNvPr id="754" name="Google Shape;754;p37"/>
          <p:cNvSpPr/>
          <p:nvPr/>
        </p:nvSpPr>
        <p:spPr>
          <a:xfrm>
            <a:off x="1010743" y="47895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701306" y="4597993"/>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1483364" y="25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558242" y="2929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380067" y="20118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488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a:hlinkClick/>
          </p:cNvPr>
          <p:cNvSpPr txBox="1"/>
          <p:nvPr>
            <p:ph idx="5" type="subTitle"/>
          </p:nvPr>
        </p:nvSpPr>
        <p:spPr>
          <a:xfrm>
            <a:off x="3826800" y="2086351"/>
            <a:ext cx="1490400" cy="28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4"/>
                </a:solidFill>
              </a:defRPr>
            </a:lvl1pPr>
            <a:lvl2pPr lvl="1" rtl="0" algn="ctr">
              <a:lnSpc>
                <a:spcPct val="100000"/>
              </a:lnSpc>
              <a:spcBef>
                <a:spcPts val="0"/>
              </a:spcBef>
              <a:spcAft>
                <a:spcPts val="0"/>
              </a:spcAft>
              <a:buNone/>
              <a:defRPr b="1">
                <a:solidFill>
                  <a:schemeClr val="accent4"/>
                </a:solidFill>
              </a:defRPr>
            </a:lvl2pPr>
            <a:lvl3pPr lvl="2" rtl="0" algn="ctr">
              <a:lnSpc>
                <a:spcPct val="100000"/>
              </a:lnSpc>
              <a:spcBef>
                <a:spcPts val="0"/>
              </a:spcBef>
              <a:spcAft>
                <a:spcPts val="0"/>
              </a:spcAft>
              <a:buNone/>
              <a:defRPr b="1">
                <a:solidFill>
                  <a:schemeClr val="accent4"/>
                </a:solidFill>
              </a:defRPr>
            </a:lvl3pPr>
            <a:lvl4pPr lvl="3" rtl="0" algn="ctr">
              <a:lnSpc>
                <a:spcPct val="100000"/>
              </a:lnSpc>
              <a:spcBef>
                <a:spcPts val="0"/>
              </a:spcBef>
              <a:spcAft>
                <a:spcPts val="0"/>
              </a:spcAft>
              <a:buNone/>
              <a:defRPr b="1">
                <a:solidFill>
                  <a:schemeClr val="accent4"/>
                </a:solidFill>
              </a:defRPr>
            </a:lvl4pPr>
            <a:lvl5pPr lvl="4" rtl="0" algn="ctr">
              <a:lnSpc>
                <a:spcPct val="100000"/>
              </a:lnSpc>
              <a:spcBef>
                <a:spcPts val="0"/>
              </a:spcBef>
              <a:spcAft>
                <a:spcPts val="0"/>
              </a:spcAft>
              <a:buNone/>
              <a:defRPr b="1">
                <a:solidFill>
                  <a:schemeClr val="accent4"/>
                </a:solidFill>
              </a:defRPr>
            </a:lvl5pPr>
            <a:lvl6pPr lvl="5" rtl="0" algn="ctr">
              <a:lnSpc>
                <a:spcPct val="100000"/>
              </a:lnSpc>
              <a:spcBef>
                <a:spcPts val="0"/>
              </a:spcBef>
              <a:spcAft>
                <a:spcPts val="0"/>
              </a:spcAft>
              <a:buNone/>
              <a:defRPr b="1">
                <a:solidFill>
                  <a:schemeClr val="accent4"/>
                </a:solidFill>
              </a:defRPr>
            </a:lvl6pPr>
            <a:lvl7pPr lvl="6" rtl="0" algn="ctr">
              <a:lnSpc>
                <a:spcPct val="100000"/>
              </a:lnSpc>
              <a:spcBef>
                <a:spcPts val="0"/>
              </a:spcBef>
              <a:spcAft>
                <a:spcPts val="0"/>
              </a:spcAft>
              <a:buNone/>
              <a:defRPr b="1">
                <a:solidFill>
                  <a:schemeClr val="accent4"/>
                </a:solidFill>
              </a:defRPr>
            </a:lvl7pPr>
            <a:lvl8pPr lvl="7" rtl="0" algn="ctr">
              <a:lnSpc>
                <a:spcPct val="100000"/>
              </a:lnSpc>
              <a:spcBef>
                <a:spcPts val="0"/>
              </a:spcBef>
              <a:spcAft>
                <a:spcPts val="0"/>
              </a:spcAft>
              <a:buNone/>
              <a:defRPr b="1">
                <a:solidFill>
                  <a:schemeClr val="accent4"/>
                </a:solidFill>
              </a:defRPr>
            </a:lvl8pPr>
            <a:lvl9pPr lvl="8" rtl="0" algn="ctr">
              <a:lnSpc>
                <a:spcPct val="100000"/>
              </a:lnSpc>
              <a:spcBef>
                <a:spcPts val="0"/>
              </a:spcBef>
              <a:spcAft>
                <a:spcPts val="0"/>
              </a:spcAft>
              <a:buNone/>
              <a:defRPr b="1">
                <a:solidFill>
                  <a:schemeClr val="accent4"/>
                </a:solidFill>
              </a:defRPr>
            </a:lvl9pPr>
          </a:lstStyle>
          <a:p/>
        </p:txBody>
      </p:sp>
      <p:sp>
        <p:nvSpPr>
          <p:cNvPr id="765" name="Google Shape;765;p37">
            <a:hlinkClick/>
          </p:cNvPr>
          <p:cNvSpPr txBox="1"/>
          <p:nvPr>
            <p:ph idx="6" type="subTitle"/>
          </p:nvPr>
        </p:nvSpPr>
        <p:spPr>
          <a:xfrm>
            <a:off x="5700650" y="3826576"/>
            <a:ext cx="1490400" cy="28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accent4"/>
                </a:solidFill>
              </a:defRPr>
            </a:lvl1pPr>
            <a:lvl2pPr lvl="1" rtl="0" algn="ctr">
              <a:lnSpc>
                <a:spcPct val="100000"/>
              </a:lnSpc>
              <a:spcBef>
                <a:spcPts val="0"/>
              </a:spcBef>
              <a:spcAft>
                <a:spcPts val="0"/>
              </a:spcAft>
              <a:buNone/>
              <a:defRPr b="1">
                <a:solidFill>
                  <a:schemeClr val="accent4"/>
                </a:solidFill>
              </a:defRPr>
            </a:lvl2pPr>
            <a:lvl3pPr lvl="2" rtl="0" algn="ctr">
              <a:lnSpc>
                <a:spcPct val="100000"/>
              </a:lnSpc>
              <a:spcBef>
                <a:spcPts val="0"/>
              </a:spcBef>
              <a:spcAft>
                <a:spcPts val="0"/>
              </a:spcAft>
              <a:buNone/>
              <a:defRPr b="1">
                <a:solidFill>
                  <a:schemeClr val="accent4"/>
                </a:solidFill>
              </a:defRPr>
            </a:lvl3pPr>
            <a:lvl4pPr lvl="3" rtl="0" algn="ctr">
              <a:lnSpc>
                <a:spcPct val="100000"/>
              </a:lnSpc>
              <a:spcBef>
                <a:spcPts val="0"/>
              </a:spcBef>
              <a:spcAft>
                <a:spcPts val="0"/>
              </a:spcAft>
              <a:buNone/>
              <a:defRPr b="1">
                <a:solidFill>
                  <a:schemeClr val="accent4"/>
                </a:solidFill>
              </a:defRPr>
            </a:lvl4pPr>
            <a:lvl5pPr lvl="4" rtl="0" algn="ctr">
              <a:lnSpc>
                <a:spcPct val="100000"/>
              </a:lnSpc>
              <a:spcBef>
                <a:spcPts val="0"/>
              </a:spcBef>
              <a:spcAft>
                <a:spcPts val="0"/>
              </a:spcAft>
              <a:buNone/>
              <a:defRPr b="1">
                <a:solidFill>
                  <a:schemeClr val="accent4"/>
                </a:solidFill>
              </a:defRPr>
            </a:lvl5pPr>
            <a:lvl6pPr lvl="5" rtl="0" algn="ctr">
              <a:lnSpc>
                <a:spcPct val="100000"/>
              </a:lnSpc>
              <a:spcBef>
                <a:spcPts val="0"/>
              </a:spcBef>
              <a:spcAft>
                <a:spcPts val="0"/>
              </a:spcAft>
              <a:buNone/>
              <a:defRPr b="1">
                <a:solidFill>
                  <a:schemeClr val="accent4"/>
                </a:solidFill>
              </a:defRPr>
            </a:lvl6pPr>
            <a:lvl7pPr lvl="6" rtl="0" algn="ctr">
              <a:lnSpc>
                <a:spcPct val="100000"/>
              </a:lnSpc>
              <a:spcBef>
                <a:spcPts val="0"/>
              </a:spcBef>
              <a:spcAft>
                <a:spcPts val="0"/>
              </a:spcAft>
              <a:buNone/>
              <a:defRPr b="1">
                <a:solidFill>
                  <a:schemeClr val="accent4"/>
                </a:solidFill>
              </a:defRPr>
            </a:lvl7pPr>
            <a:lvl8pPr lvl="7" rtl="0" algn="ctr">
              <a:lnSpc>
                <a:spcPct val="100000"/>
              </a:lnSpc>
              <a:spcBef>
                <a:spcPts val="0"/>
              </a:spcBef>
              <a:spcAft>
                <a:spcPts val="0"/>
              </a:spcAft>
              <a:buNone/>
              <a:defRPr b="1">
                <a:solidFill>
                  <a:schemeClr val="accent4"/>
                </a:solidFill>
              </a:defRPr>
            </a:lvl8pPr>
            <a:lvl9pPr lvl="8" rtl="0" algn="ctr">
              <a:lnSpc>
                <a:spcPct val="100000"/>
              </a:lnSpc>
              <a:spcBef>
                <a:spcPts val="0"/>
              </a:spcBef>
              <a:spcAft>
                <a:spcPts val="0"/>
              </a:spcAft>
              <a:buNone/>
              <a:defRPr b="1">
                <a:solidFill>
                  <a:schemeClr val="accent4"/>
                </a:solidFill>
              </a:defRPr>
            </a:lvl9pPr>
          </a:lstStyle>
          <a:p/>
        </p:txBody>
      </p:sp>
      <p:sp>
        <p:nvSpPr>
          <p:cNvPr id="766" name="Google Shape;766;p37"/>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767" name="Shape 767"/>
        <p:cNvGrpSpPr/>
        <p:nvPr/>
      </p:nvGrpSpPr>
      <p:grpSpPr>
        <a:xfrm>
          <a:off x="0" y="0"/>
          <a:ext cx="0" cy="0"/>
          <a:chOff x="0" y="0"/>
          <a:chExt cx="0" cy="0"/>
        </a:xfrm>
      </p:grpSpPr>
      <p:sp>
        <p:nvSpPr>
          <p:cNvPr id="768" name="Google Shape;768;p3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a:off x="1483364" y="25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558242" y="2929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8"/>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solidFill>
          <a:schemeClr val="accent4"/>
        </a:solidFill>
      </p:bgPr>
    </p:bg>
    <p:spTree>
      <p:nvGrpSpPr>
        <p:cNvPr id="784" name="Shape 784"/>
        <p:cNvGrpSpPr/>
        <p:nvPr/>
      </p:nvGrpSpPr>
      <p:grpSpPr>
        <a:xfrm>
          <a:off x="0" y="0"/>
          <a:ext cx="0" cy="0"/>
          <a:chOff x="0" y="0"/>
          <a:chExt cx="0" cy="0"/>
        </a:xfrm>
      </p:grpSpPr>
      <p:sp>
        <p:nvSpPr>
          <p:cNvPr id="785" name="Google Shape;785;p3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1015059" y="4588538"/>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6293793" y="481713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412367" y="39963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1853217" y="136020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412367" y="195110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2084154"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5794242" y="454670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751211" y="13045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3119625" y="2501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6293798" y="1380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5501968" y="2214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6">
  <p:cSld name="CUSTOM_13">
    <p:bg>
      <p:bgPr>
        <a:solidFill>
          <a:schemeClr val="accent2"/>
        </a:solidFill>
      </p:bgPr>
    </p:bg>
    <p:spTree>
      <p:nvGrpSpPr>
        <p:cNvPr id="803" name="Shape 803"/>
        <p:cNvGrpSpPr/>
        <p:nvPr/>
      </p:nvGrpSpPr>
      <p:grpSpPr>
        <a:xfrm>
          <a:off x="0" y="0"/>
          <a:ext cx="0" cy="0"/>
          <a:chOff x="0" y="0"/>
          <a:chExt cx="0" cy="0"/>
        </a:xfrm>
      </p:grpSpPr>
      <p:sp>
        <p:nvSpPr>
          <p:cNvPr id="804" name="Google Shape;804;p4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0"/>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0"/>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0"/>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0"/>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0"/>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0"/>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0"/>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txBox="1"/>
          <p:nvPr>
            <p:ph idx="1" type="subTitle"/>
          </p:nvPr>
        </p:nvSpPr>
        <p:spPr>
          <a:xfrm>
            <a:off x="2895725" y="2109825"/>
            <a:ext cx="1803000" cy="872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20" name="Google Shape;820;p40"/>
          <p:cNvSpPr txBox="1"/>
          <p:nvPr>
            <p:ph idx="2" type="subTitle"/>
          </p:nvPr>
        </p:nvSpPr>
        <p:spPr>
          <a:xfrm>
            <a:off x="973313" y="2109825"/>
            <a:ext cx="1803000" cy="872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21" name="Google Shape;821;p40"/>
          <p:cNvSpPr txBox="1"/>
          <p:nvPr>
            <p:ph idx="3" type="subTitle"/>
          </p:nvPr>
        </p:nvSpPr>
        <p:spPr>
          <a:xfrm>
            <a:off x="2895725" y="3415775"/>
            <a:ext cx="1803000" cy="872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22" name="Google Shape;822;p40"/>
          <p:cNvSpPr txBox="1"/>
          <p:nvPr>
            <p:ph idx="4" type="subTitle"/>
          </p:nvPr>
        </p:nvSpPr>
        <p:spPr>
          <a:xfrm>
            <a:off x="973313" y="3415775"/>
            <a:ext cx="1803000" cy="872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23" name="Google Shape;823;p40"/>
          <p:cNvSpPr txBox="1"/>
          <p:nvPr>
            <p:ph hasCustomPrompt="1" type="title"/>
          </p:nvPr>
        </p:nvSpPr>
        <p:spPr>
          <a:xfrm>
            <a:off x="3205625" y="1820550"/>
            <a:ext cx="1493100" cy="285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18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824" name="Google Shape;824;p40"/>
          <p:cNvSpPr txBox="1"/>
          <p:nvPr>
            <p:ph hasCustomPrompt="1" idx="5" type="title"/>
          </p:nvPr>
        </p:nvSpPr>
        <p:spPr>
          <a:xfrm>
            <a:off x="1283325" y="1820550"/>
            <a:ext cx="1493100" cy="2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1800"/>
              <a:buNone/>
              <a:defRPr b="1" sz="18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a:r>
              <a:t>xx%</a:t>
            </a:r>
          </a:p>
        </p:txBody>
      </p:sp>
      <p:sp>
        <p:nvSpPr>
          <p:cNvPr id="825" name="Google Shape;825;p40"/>
          <p:cNvSpPr txBox="1"/>
          <p:nvPr>
            <p:ph hasCustomPrompt="1" idx="6" type="title"/>
          </p:nvPr>
        </p:nvSpPr>
        <p:spPr>
          <a:xfrm>
            <a:off x="3205625" y="3126500"/>
            <a:ext cx="1493100" cy="2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1800"/>
              <a:buNone/>
              <a:defRPr b="1" sz="1800">
                <a:solidFill>
                  <a:schemeClr val="accent3"/>
                </a:solidFill>
              </a:defRPr>
            </a:lvl1pPr>
            <a:lvl2pPr lvl="1" rtl="0" algn="ctr">
              <a:spcBef>
                <a:spcPts val="0"/>
              </a:spcBef>
              <a:spcAft>
                <a:spcPts val="0"/>
              </a:spcAft>
              <a:buClr>
                <a:schemeClr val="accent3"/>
              </a:buClr>
              <a:buSzPts val="1800"/>
              <a:buNone/>
              <a:defRPr sz="1800">
                <a:solidFill>
                  <a:schemeClr val="accent3"/>
                </a:solidFill>
              </a:defRPr>
            </a:lvl2pPr>
            <a:lvl3pPr lvl="2" rtl="0" algn="ctr">
              <a:spcBef>
                <a:spcPts val="0"/>
              </a:spcBef>
              <a:spcAft>
                <a:spcPts val="0"/>
              </a:spcAft>
              <a:buClr>
                <a:schemeClr val="accent3"/>
              </a:buClr>
              <a:buSzPts val="1800"/>
              <a:buNone/>
              <a:defRPr sz="1800">
                <a:solidFill>
                  <a:schemeClr val="accent3"/>
                </a:solidFill>
              </a:defRPr>
            </a:lvl3pPr>
            <a:lvl4pPr lvl="3" rtl="0" algn="ctr">
              <a:spcBef>
                <a:spcPts val="0"/>
              </a:spcBef>
              <a:spcAft>
                <a:spcPts val="0"/>
              </a:spcAft>
              <a:buClr>
                <a:schemeClr val="accent3"/>
              </a:buClr>
              <a:buSzPts val="1800"/>
              <a:buNone/>
              <a:defRPr sz="1800">
                <a:solidFill>
                  <a:schemeClr val="accent3"/>
                </a:solidFill>
              </a:defRPr>
            </a:lvl4pPr>
            <a:lvl5pPr lvl="4" rtl="0" algn="ctr">
              <a:spcBef>
                <a:spcPts val="0"/>
              </a:spcBef>
              <a:spcAft>
                <a:spcPts val="0"/>
              </a:spcAft>
              <a:buClr>
                <a:schemeClr val="accent3"/>
              </a:buClr>
              <a:buSzPts val="1800"/>
              <a:buNone/>
              <a:defRPr sz="1800">
                <a:solidFill>
                  <a:schemeClr val="accent3"/>
                </a:solidFill>
              </a:defRPr>
            </a:lvl5pPr>
            <a:lvl6pPr lvl="5" rtl="0" algn="ctr">
              <a:spcBef>
                <a:spcPts val="0"/>
              </a:spcBef>
              <a:spcAft>
                <a:spcPts val="0"/>
              </a:spcAft>
              <a:buClr>
                <a:schemeClr val="accent3"/>
              </a:buClr>
              <a:buSzPts val="1800"/>
              <a:buNone/>
              <a:defRPr sz="1800">
                <a:solidFill>
                  <a:schemeClr val="accent3"/>
                </a:solidFill>
              </a:defRPr>
            </a:lvl6pPr>
            <a:lvl7pPr lvl="6" rtl="0" algn="ctr">
              <a:spcBef>
                <a:spcPts val="0"/>
              </a:spcBef>
              <a:spcAft>
                <a:spcPts val="0"/>
              </a:spcAft>
              <a:buClr>
                <a:schemeClr val="accent3"/>
              </a:buClr>
              <a:buSzPts val="1800"/>
              <a:buNone/>
              <a:defRPr sz="1800">
                <a:solidFill>
                  <a:schemeClr val="accent3"/>
                </a:solidFill>
              </a:defRPr>
            </a:lvl7pPr>
            <a:lvl8pPr lvl="7" rtl="0" algn="ctr">
              <a:spcBef>
                <a:spcPts val="0"/>
              </a:spcBef>
              <a:spcAft>
                <a:spcPts val="0"/>
              </a:spcAft>
              <a:buClr>
                <a:schemeClr val="accent3"/>
              </a:buClr>
              <a:buSzPts val="1800"/>
              <a:buNone/>
              <a:defRPr sz="1800">
                <a:solidFill>
                  <a:schemeClr val="accent3"/>
                </a:solidFill>
              </a:defRPr>
            </a:lvl8pPr>
            <a:lvl9pPr lvl="8" rtl="0" algn="ctr">
              <a:spcBef>
                <a:spcPts val="0"/>
              </a:spcBef>
              <a:spcAft>
                <a:spcPts val="0"/>
              </a:spcAft>
              <a:buClr>
                <a:schemeClr val="accent3"/>
              </a:buClr>
              <a:buSzPts val="1800"/>
              <a:buNone/>
              <a:defRPr sz="1800">
                <a:solidFill>
                  <a:schemeClr val="accent3"/>
                </a:solidFill>
              </a:defRPr>
            </a:lvl9pPr>
          </a:lstStyle>
          <a:p>
            <a:r>
              <a:t>xx%</a:t>
            </a:r>
          </a:p>
        </p:txBody>
      </p:sp>
      <p:sp>
        <p:nvSpPr>
          <p:cNvPr id="826" name="Google Shape;826;p40"/>
          <p:cNvSpPr txBox="1"/>
          <p:nvPr>
            <p:ph hasCustomPrompt="1" idx="7" type="title"/>
          </p:nvPr>
        </p:nvSpPr>
        <p:spPr>
          <a:xfrm>
            <a:off x="1283325" y="3126500"/>
            <a:ext cx="1493100" cy="2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1800"/>
              <a:buNone/>
              <a:defRPr b="1" sz="1800">
                <a:solidFill>
                  <a:schemeClr val="accent4"/>
                </a:solidFill>
              </a:defRPr>
            </a:lvl1pPr>
            <a:lvl2pPr lvl="1" rtl="0" algn="ctr">
              <a:spcBef>
                <a:spcPts val="0"/>
              </a:spcBef>
              <a:spcAft>
                <a:spcPts val="0"/>
              </a:spcAft>
              <a:buClr>
                <a:schemeClr val="accent4"/>
              </a:buClr>
              <a:buSzPts val="1800"/>
              <a:buNone/>
              <a:defRPr sz="1800">
                <a:solidFill>
                  <a:schemeClr val="accent4"/>
                </a:solidFill>
              </a:defRPr>
            </a:lvl2pPr>
            <a:lvl3pPr lvl="2" rtl="0" algn="ctr">
              <a:spcBef>
                <a:spcPts val="0"/>
              </a:spcBef>
              <a:spcAft>
                <a:spcPts val="0"/>
              </a:spcAft>
              <a:buClr>
                <a:schemeClr val="accent4"/>
              </a:buClr>
              <a:buSzPts val="1800"/>
              <a:buNone/>
              <a:defRPr sz="1800">
                <a:solidFill>
                  <a:schemeClr val="accent4"/>
                </a:solidFill>
              </a:defRPr>
            </a:lvl3pPr>
            <a:lvl4pPr lvl="3" rtl="0" algn="ctr">
              <a:spcBef>
                <a:spcPts val="0"/>
              </a:spcBef>
              <a:spcAft>
                <a:spcPts val="0"/>
              </a:spcAft>
              <a:buClr>
                <a:schemeClr val="accent4"/>
              </a:buClr>
              <a:buSzPts val="1800"/>
              <a:buNone/>
              <a:defRPr sz="1800">
                <a:solidFill>
                  <a:schemeClr val="accent4"/>
                </a:solidFill>
              </a:defRPr>
            </a:lvl4pPr>
            <a:lvl5pPr lvl="4" rtl="0" algn="ctr">
              <a:spcBef>
                <a:spcPts val="0"/>
              </a:spcBef>
              <a:spcAft>
                <a:spcPts val="0"/>
              </a:spcAft>
              <a:buClr>
                <a:schemeClr val="accent4"/>
              </a:buClr>
              <a:buSzPts val="1800"/>
              <a:buNone/>
              <a:defRPr sz="1800">
                <a:solidFill>
                  <a:schemeClr val="accent4"/>
                </a:solidFill>
              </a:defRPr>
            </a:lvl5pPr>
            <a:lvl6pPr lvl="5" rtl="0" algn="ctr">
              <a:spcBef>
                <a:spcPts val="0"/>
              </a:spcBef>
              <a:spcAft>
                <a:spcPts val="0"/>
              </a:spcAft>
              <a:buClr>
                <a:schemeClr val="accent4"/>
              </a:buClr>
              <a:buSzPts val="1800"/>
              <a:buNone/>
              <a:defRPr sz="1800">
                <a:solidFill>
                  <a:schemeClr val="accent4"/>
                </a:solidFill>
              </a:defRPr>
            </a:lvl6pPr>
            <a:lvl7pPr lvl="6" rtl="0" algn="ctr">
              <a:spcBef>
                <a:spcPts val="0"/>
              </a:spcBef>
              <a:spcAft>
                <a:spcPts val="0"/>
              </a:spcAft>
              <a:buClr>
                <a:schemeClr val="accent4"/>
              </a:buClr>
              <a:buSzPts val="1800"/>
              <a:buNone/>
              <a:defRPr sz="1800">
                <a:solidFill>
                  <a:schemeClr val="accent4"/>
                </a:solidFill>
              </a:defRPr>
            </a:lvl7pPr>
            <a:lvl8pPr lvl="7" rtl="0" algn="ctr">
              <a:spcBef>
                <a:spcPts val="0"/>
              </a:spcBef>
              <a:spcAft>
                <a:spcPts val="0"/>
              </a:spcAft>
              <a:buClr>
                <a:schemeClr val="accent4"/>
              </a:buClr>
              <a:buSzPts val="1800"/>
              <a:buNone/>
              <a:defRPr sz="1800">
                <a:solidFill>
                  <a:schemeClr val="accent4"/>
                </a:solidFill>
              </a:defRPr>
            </a:lvl8pPr>
            <a:lvl9pPr lvl="8" rtl="0" algn="ctr">
              <a:spcBef>
                <a:spcPts val="0"/>
              </a:spcBef>
              <a:spcAft>
                <a:spcPts val="0"/>
              </a:spcAft>
              <a:buClr>
                <a:schemeClr val="accent4"/>
              </a:buClr>
              <a:buSzPts val="1800"/>
              <a:buNone/>
              <a:defRPr sz="1800">
                <a:solidFill>
                  <a:schemeClr val="accent4"/>
                </a:solidFill>
              </a:defRPr>
            </a:lvl9pPr>
          </a:lstStyle>
          <a:p>
            <a:r>
              <a:t>xx%</a:t>
            </a:r>
          </a:p>
        </p:txBody>
      </p:sp>
      <p:sp>
        <p:nvSpPr>
          <p:cNvPr id="827" name="Google Shape;827;p40"/>
          <p:cNvSpPr txBox="1"/>
          <p:nvPr>
            <p:ph idx="8"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2800"/>
              <a:buNone/>
              <a:defRPr>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txBox="1"/>
          <p:nvPr>
            <p:ph idx="1" type="subTitle"/>
          </p:nvPr>
        </p:nvSpPr>
        <p:spPr>
          <a:xfrm>
            <a:off x="1320425" y="2174825"/>
            <a:ext cx="27528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74" name="Google Shape;74;p5"/>
          <p:cNvSpPr txBox="1"/>
          <p:nvPr>
            <p:ph idx="2" type="subTitle"/>
          </p:nvPr>
        </p:nvSpPr>
        <p:spPr>
          <a:xfrm>
            <a:off x="1439400" y="2574931"/>
            <a:ext cx="2514900" cy="106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75" name="Google Shape;75;p5"/>
          <p:cNvSpPr txBox="1"/>
          <p:nvPr>
            <p:ph idx="3" type="subTitle"/>
          </p:nvPr>
        </p:nvSpPr>
        <p:spPr>
          <a:xfrm>
            <a:off x="5002150" y="2174825"/>
            <a:ext cx="27522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3"/>
                </a:solidFill>
              </a:defRPr>
            </a:lvl1pPr>
            <a:lvl2pPr lvl="1" rtl="0" algn="ctr">
              <a:lnSpc>
                <a:spcPct val="100000"/>
              </a:lnSpc>
              <a:spcBef>
                <a:spcPts val="0"/>
              </a:spcBef>
              <a:spcAft>
                <a:spcPts val="0"/>
              </a:spcAft>
              <a:buNone/>
              <a:defRPr b="1">
                <a:solidFill>
                  <a:schemeClr val="accent3"/>
                </a:solidFill>
              </a:defRPr>
            </a:lvl2pPr>
            <a:lvl3pPr lvl="2" rtl="0" algn="ctr">
              <a:lnSpc>
                <a:spcPct val="100000"/>
              </a:lnSpc>
              <a:spcBef>
                <a:spcPts val="0"/>
              </a:spcBef>
              <a:spcAft>
                <a:spcPts val="0"/>
              </a:spcAft>
              <a:buNone/>
              <a:defRPr b="1">
                <a:solidFill>
                  <a:schemeClr val="accent3"/>
                </a:solidFill>
              </a:defRPr>
            </a:lvl3pPr>
            <a:lvl4pPr lvl="3" rtl="0" algn="ctr">
              <a:lnSpc>
                <a:spcPct val="100000"/>
              </a:lnSpc>
              <a:spcBef>
                <a:spcPts val="0"/>
              </a:spcBef>
              <a:spcAft>
                <a:spcPts val="0"/>
              </a:spcAft>
              <a:buNone/>
              <a:defRPr b="1">
                <a:solidFill>
                  <a:schemeClr val="accent3"/>
                </a:solidFill>
              </a:defRPr>
            </a:lvl4pPr>
            <a:lvl5pPr lvl="4" rtl="0" algn="ctr">
              <a:lnSpc>
                <a:spcPct val="100000"/>
              </a:lnSpc>
              <a:spcBef>
                <a:spcPts val="0"/>
              </a:spcBef>
              <a:spcAft>
                <a:spcPts val="0"/>
              </a:spcAft>
              <a:buNone/>
              <a:defRPr b="1">
                <a:solidFill>
                  <a:schemeClr val="accent3"/>
                </a:solidFill>
              </a:defRPr>
            </a:lvl5pPr>
            <a:lvl6pPr lvl="5" rtl="0" algn="ctr">
              <a:lnSpc>
                <a:spcPct val="100000"/>
              </a:lnSpc>
              <a:spcBef>
                <a:spcPts val="0"/>
              </a:spcBef>
              <a:spcAft>
                <a:spcPts val="0"/>
              </a:spcAft>
              <a:buNone/>
              <a:defRPr b="1">
                <a:solidFill>
                  <a:schemeClr val="accent3"/>
                </a:solidFill>
              </a:defRPr>
            </a:lvl6pPr>
            <a:lvl7pPr lvl="6" rtl="0" algn="ctr">
              <a:lnSpc>
                <a:spcPct val="100000"/>
              </a:lnSpc>
              <a:spcBef>
                <a:spcPts val="0"/>
              </a:spcBef>
              <a:spcAft>
                <a:spcPts val="0"/>
              </a:spcAft>
              <a:buNone/>
              <a:defRPr b="1">
                <a:solidFill>
                  <a:schemeClr val="accent3"/>
                </a:solidFill>
              </a:defRPr>
            </a:lvl7pPr>
            <a:lvl8pPr lvl="7" rtl="0" algn="ctr">
              <a:lnSpc>
                <a:spcPct val="100000"/>
              </a:lnSpc>
              <a:spcBef>
                <a:spcPts val="0"/>
              </a:spcBef>
              <a:spcAft>
                <a:spcPts val="0"/>
              </a:spcAft>
              <a:buNone/>
              <a:defRPr b="1">
                <a:solidFill>
                  <a:schemeClr val="accent3"/>
                </a:solidFill>
              </a:defRPr>
            </a:lvl8pPr>
            <a:lvl9pPr lvl="8" rtl="0" algn="ctr">
              <a:lnSpc>
                <a:spcPct val="100000"/>
              </a:lnSpc>
              <a:spcBef>
                <a:spcPts val="0"/>
              </a:spcBef>
              <a:spcAft>
                <a:spcPts val="0"/>
              </a:spcAft>
              <a:buNone/>
              <a:defRPr b="1">
                <a:solidFill>
                  <a:schemeClr val="accent3"/>
                </a:solidFill>
              </a:defRPr>
            </a:lvl9pPr>
          </a:lstStyle>
          <a:p/>
        </p:txBody>
      </p:sp>
      <p:sp>
        <p:nvSpPr>
          <p:cNvPr id="76" name="Google Shape;76;p5"/>
          <p:cNvSpPr txBox="1"/>
          <p:nvPr>
            <p:ph idx="4" type="subTitle"/>
          </p:nvPr>
        </p:nvSpPr>
        <p:spPr>
          <a:xfrm>
            <a:off x="5111350" y="2576131"/>
            <a:ext cx="25146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77" name="Google Shape;77;p5"/>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3600"/>
              <a:buNone/>
              <a:defRPr b="1">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9">
  <p:cSld name="CUSTOM_13_1">
    <p:bg>
      <p:bgPr>
        <a:solidFill>
          <a:schemeClr val="accent3"/>
        </a:solidFill>
      </p:bgPr>
    </p:bg>
    <p:spTree>
      <p:nvGrpSpPr>
        <p:cNvPr id="828" name="Shape 828"/>
        <p:cNvGrpSpPr/>
        <p:nvPr/>
      </p:nvGrpSpPr>
      <p:grpSpPr>
        <a:xfrm>
          <a:off x="0" y="0"/>
          <a:ext cx="0" cy="0"/>
          <a:chOff x="0" y="0"/>
          <a:chExt cx="0" cy="0"/>
        </a:xfrm>
      </p:grpSpPr>
      <p:sp>
        <p:nvSpPr>
          <p:cNvPr id="829" name="Google Shape;829;p4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txBox="1"/>
          <p:nvPr>
            <p:ph type="title"/>
          </p:nvPr>
        </p:nvSpPr>
        <p:spPr>
          <a:xfrm>
            <a:off x="1540300" y="543900"/>
            <a:ext cx="64830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2800"/>
              <a:buNone/>
              <a:defRPr b="1">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5" name="Google Shape;845;p41"/>
          <p:cNvSpPr txBox="1"/>
          <p:nvPr>
            <p:ph idx="1" type="subTitle"/>
          </p:nvPr>
        </p:nvSpPr>
        <p:spPr>
          <a:xfrm>
            <a:off x="6498076" y="2109825"/>
            <a:ext cx="1803000" cy="872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46" name="Google Shape;846;p41"/>
          <p:cNvSpPr txBox="1"/>
          <p:nvPr>
            <p:ph idx="2" type="subTitle"/>
          </p:nvPr>
        </p:nvSpPr>
        <p:spPr>
          <a:xfrm>
            <a:off x="6807976" y="1820550"/>
            <a:ext cx="1493100" cy="2850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3"/>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847" name="Google Shape;847;p41"/>
          <p:cNvSpPr txBox="1"/>
          <p:nvPr>
            <p:ph idx="3" type="subTitle"/>
          </p:nvPr>
        </p:nvSpPr>
        <p:spPr>
          <a:xfrm>
            <a:off x="4575664" y="2109825"/>
            <a:ext cx="1803000" cy="872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48" name="Google Shape;848;p41"/>
          <p:cNvSpPr txBox="1"/>
          <p:nvPr>
            <p:ph idx="4" type="subTitle"/>
          </p:nvPr>
        </p:nvSpPr>
        <p:spPr>
          <a:xfrm>
            <a:off x="4885674" y="1820550"/>
            <a:ext cx="1493100" cy="2850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849" name="Google Shape;849;p41"/>
          <p:cNvSpPr txBox="1"/>
          <p:nvPr>
            <p:ph idx="5" type="subTitle"/>
          </p:nvPr>
        </p:nvSpPr>
        <p:spPr>
          <a:xfrm>
            <a:off x="6498076" y="3415775"/>
            <a:ext cx="1803000" cy="872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50" name="Google Shape;850;p41"/>
          <p:cNvSpPr txBox="1"/>
          <p:nvPr>
            <p:ph idx="6" type="subTitle"/>
          </p:nvPr>
        </p:nvSpPr>
        <p:spPr>
          <a:xfrm>
            <a:off x="6807976" y="3126500"/>
            <a:ext cx="1493100" cy="2850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3"/>
                </a:solidFill>
              </a:defRPr>
            </a:lvl2pPr>
            <a:lvl3pPr lvl="2" rtl="0">
              <a:lnSpc>
                <a:spcPct val="100000"/>
              </a:lnSpc>
              <a:spcBef>
                <a:spcPts val="0"/>
              </a:spcBef>
              <a:spcAft>
                <a:spcPts val="0"/>
              </a:spcAft>
              <a:buNone/>
              <a:defRPr b="1">
                <a:solidFill>
                  <a:schemeClr val="accent3"/>
                </a:solidFill>
              </a:defRPr>
            </a:lvl3pPr>
            <a:lvl4pPr lvl="3" rtl="0">
              <a:lnSpc>
                <a:spcPct val="100000"/>
              </a:lnSpc>
              <a:spcBef>
                <a:spcPts val="0"/>
              </a:spcBef>
              <a:spcAft>
                <a:spcPts val="0"/>
              </a:spcAft>
              <a:buNone/>
              <a:defRPr b="1">
                <a:solidFill>
                  <a:schemeClr val="accent3"/>
                </a:solidFill>
              </a:defRPr>
            </a:lvl4pPr>
            <a:lvl5pPr lvl="4" rtl="0">
              <a:lnSpc>
                <a:spcPct val="100000"/>
              </a:lnSpc>
              <a:spcBef>
                <a:spcPts val="0"/>
              </a:spcBef>
              <a:spcAft>
                <a:spcPts val="0"/>
              </a:spcAft>
              <a:buNone/>
              <a:defRPr b="1">
                <a:solidFill>
                  <a:schemeClr val="accent3"/>
                </a:solidFill>
              </a:defRPr>
            </a:lvl5pPr>
            <a:lvl6pPr lvl="5" rtl="0">
              <a:lnSpc>
                <a:spcPct val="100000"/>
              </a:lnSpc>
              <a:spcBef>
                <a:spcPts val="0"/>
              </a:spcBef>
              <a:spcAft>
                <a:spcPts val="0"/>
              </a:spcAft>
              <a:buNone/>
              <a:defRPr b="1">
                <a:solidFill>
                  <a:schemeClr val="accent3"/>
                </a:solidFill>
              </a:defRPr>
            </a:lvl6pPr>
            <a:lvl7pPr lvl="6" rtl="0">
              <a:lnSpc>
                <a:spcPct val="100000"/>
              </a:lnSpc>
              <a:spcBef>
                <a:spcPts val="0"/>
              </a:spcBef>
              <a:spcAft>
                <a:spcPts val="0"/>
              </a:spcAft>
              <a:buNone/>
              <a:defRPr b="1">
                <a:solidFill>
                  <a:schemeClr val="accent3"/>
                </a:solidFill>
              </a:defRPr>
            </a:lvl7pPr>
            <a:lvl8pPr lvl="7" rtl="0">
              <a:lnSpc>
                <a:spcPct val="100000"/>
              </a:lnSpc>
              <a:spcBef>
                <a:spcPts val="0"/>
              </a:spcBef>
              <a:spcAft>
                <a:spcPts val="0"/>
              </a:spcAft>
              <a:buNone/>
              <a:defRPr b="1">
                <a:solidFill>
                  <a:schemeClr val="accent3"/>
                </a:solidFill>
              </a:defRPr>
            </a:lvl8pPr>
            <a:lvl9pPr lvl="8" rtl="0">
              <a:lnSpc>
                <a:spcPct val="100000"/>
              </a:lnSpc>
              <a:spcBef>
                <a:spcPts val="0"/>
              </a:spcBef>
              <a:spcAft>
                <a:spcPts val="0"/>
              </a:spcAft>
              <a:buNone/>
              <a:defRPr b="1">
                <a:solidFill>
                  <a:schemeClr val="accent3"/>
                </a:solidFill>
              </a:defRPr>
            </a:lvl9pPr>
          </a:lstStyle>
          <a:p/>
        </p:txBody>
      </p:sp>
      <p:sp>
        <p:nvSpPr>
          <p:cNvPr id="851" name="Google Shape;851;p41"/>
          <p:cNvSpPr txBox="1"/>
          <p:nvPr>
            <p:ph idx="7" type="subTitle"/>
          </p:nvPr>
        </p:nvSpPr>
        <p:spPr>
          <a:xfrm>
            <a:off x="4575664" y="3415775"/>
            <a:ext cx="1803000" cy="872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852" name="Google Shape;852;p41"/>
          <p:cNvSpPr txBox="1"/>
          <p:nvPr>
            <p:ph idx="8" type="subTitle"/>
          </p:nvPr>
        </p:nvSpPr>
        <p:spPr>
          <a:xfrm>
            <a:off x="4885674" y="3126500"/>
            <a:ext cx="1493100" cy="2850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CUSTOM_9">
    <p:bg>
      <p:bgPr>
        <a:solidFill>
          <a:schemeClr val="accent4"/>
        </a:solidFill>
      </p:bgPr>
    </p:bg>
    <p:spTree>
      <p:nvGrpSpPr>
        <p:cNvPr id="853" name="Shape 853"/>
        <p:cNvGrpSpPr/>
        <p:nvPr/>
      </p:nvGrpSpPr>
      <p:grpSpPr>
        <a:xfrm>
          <a:off x="0" y="0"/>
          <a:ext cx="0" cy="0"/>
          <a:chOff x="0" y="0"/>
          <a:chExt cx="0" cy="0"/>
        </a:xfrm>
      </p:grpSpPr>
      <p:sp>
        <p:nvSpPr>
          <p:cNvPr id="854" name="Google Shape;854;p4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txBox="1"/>
          <p:nvPr>
            <p:ph idx="1" type="subTitle"/>
          </p:nvPr>
        </p:nvSpPr>
        <p:spPr>
          <a:xfrm>
            <a:off x="1754525" y="2759525"/>
            <a:ext cx="2348700" cy="388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a:solidFill>
                  <a:schemeClr val="accent3"/>
                </a:solidFill>
              </a:defRPr>
            </a:lvl1pPr>
            <a:lvl2pPr lvl="1" rtl="0" algn="r">
              <a:lnSpc>
                <a:spcPct val="100000"/>
              </a:lnSpc>
              <a:spcBef>
                <a:spcPts val="0"/>
              </a:spcBef>
              <a:spcAft>
                <a:spcPts val="0"/>
              </a:spcAft>
              <a:buNone/>
              <a:defRPr b="1">
                <a:solidFill>
                  <a:schemeClr val="accent1"/>
                </a:solidFill>
              </a:defRPr>
            </a:lvl2pPr>
            <a:lvl3pPr lvl="2" rtl="0" algn="r">
              <a:lnSpc>
                <a:spcPct val="100000"/>
              </a:lnSpc>
              <a:spcBef>
                <a:spcPts val="0"/>
              </a:spcBef>
              <a:spcAft>
                <a:spcPts val="0"/>
              </a:spcAft>
              <a:buNone/>
              <a:defRPr b="1">
                <a:solidFill>
                  <a:schemeClr val="accent1"/>
                </a:solidFill>
              </a:defRPr>
            </a:lvl3pPr>
            <a:lvl4pPr lvl="3" rtl="0" algn="r">
              <a:lnSpc>
                <a:spcPct val="100000"/>
              </a:lnSpc>
              <a:spcBef>
                <a:spcPts val="0"/>
              </a:spcBef>
              <a:spcAft>
                <a:spcPts val="0"/>
              </a:spcAft>
              <a:buNone/>
              <a:defRPr b="1">
                <a:solidFill>
                  <a:schemeClr val="accent1"/>
                </a:solidFill>
              </a:defRPr>
            </a:lvl4pPr>
            <a:lvl5pPr lvl="4" rtl="0" algn="r">
              <a:lnSpc>
                <a:spcPct val="100000"/>
              </a:lnSpc>
              <a:spcBef>
                <a:spcPts val="0"/>
              </a:spcBef>
              <a:spcAft>
                <a:spcPts val="0"/>
              </a:spcAft>
              <a:buNone/>
              <a:defRPr b="1">
                <a:solidFill>
                  <a:schemeClr val="accent1"/>
                </a:solidFill>
              </a:defRPr>
            </a:lvl5pPr>
            <a:lvl6pPr lvl="5" rtl="0" algn="r">
              <a:lnSpc>
                <a:spcPct val="100000"/>
              </a:lnSpc>
              <a:spcBef>
                <a:spcPts val="0"/>
              </a:spcBef>
              <a:spcAft>
                <a:spcPts val="0"/>
              </a:spcAft>
              <a:buNone/>
              <a:defRPr b="1">
                <a:solidFill>
                  <a:schemeClr val="accent1"/>
                </a:solidFill>
              </a:defRPr>
            </a:lvl6pPr>
            <a:lvl7pPr lvl="6" rtl="0" algn="r">
              <a:lnSpc>
                <a:spcPct val="100000"/>
              </a:lnSpc>
              <a:spcBef>
                <a:spcPts val="0"/>
              </a:spcBef>
              <a:spcAft>
                <a:spcPts val="0"/>
              </a:spcAft>
              <a:buNone/>
              <a:defRPr b="1">
                <a:solidFill>
                  <a:schemeClr val="accent1"/>
                </a:solidFill>
              </a:defRPr>
            </a:lvl7pPr>
            <a:lvl8pPr lvl="7" rtl="0" algn="r">
              <a:lnSpc>
                <a:spcPct val="100000"/>
              </a:lnSpc>
              <a:spcBef>
                <a:spcPts val="0"/>
              </a:spcBef>
              <a:spcAft>
                <a:spcPts val="0"/>
              </a:spcAft>
              <a:buNone/>
              <a:defRPr b="1">
                <a:solidFill>
                  <a:schemeClr val="accent1"/>
                </a:solidFill>
              </a:defRPr>
            </a:lvl8pPr>
            <a:lvl9pPr lvl="8" rtl="0" algn="r">
              <a:lnSpc>
                <a:spcPct val="100000"/>
              </a:lnSpc>
              <a:spcBef>
                <a:spcPts val="0"/>
              </a:spcBef>
              <a:spcAft>
                <a:spcPts val="0"/>
              </a:spcAft>
              <a:buNone/>
              <a:defRPr b="1">
                <a:solidFill>
                  <a:schemeClr val="accent1"/>
                </a:solidFill>
              </a:defRPr>
            </a:lvl9pPr>
          </a:lstStyle>
          <a:p/>
        </p:txBody>
      </p:sp>
      <p:sp>
        <p:nvSpPr>
          <p:cNvPr id="861" name="Google Shape;861;p42"/>
          <p:cNvSpPr txBox="1"/>
          <p:nvPr>
            <p:ph idx="2" type="subTitle"/>
          </p:nvPr>
        </p:nvSpPr>
        <p:spPr>
          <a:xfrm>
            <a:off x="1754525" y="3118600"/>
            <a:ext cx="2348700" cy="93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2"/>
                </a:solidFill>
              </a:defRPr>
            </a:lvl1pPr>
            <a:lvl2pPr lvl="1" rtl="0" algn="r">
              <a:lnSpc>
                <a:spcPct val="100000"/>
              </a:lnSpc>
              <a:spcBef>
                <a:spcPts val="0"/>
              </a:spcBef>
              <a:spcAft>
                <a:spcPts val="0"/>
              </a:spcAft>
              <a:buNone/>
              <a:defRPr sz="1600">
                <a:solidFill>
                  <a:schemeClr val="dk2"/>
                </a:solidFill>
              </a:defRPr>
            </a:lvl2pPr>
            <a:lvl3pPr lvl="2" rtl="0" algn="r">
              <a:lnSpc>
                <a:spcPct val="100000"/>
              </a:lnSpc>
              <a:spcBef>
                <a:spcPts val="0"/>
              </a:spcBef>
              <a:spcAft>
                <a:spcPts val="0"/>
              </a:spcAft>
              <a:buNone/>
              <a:defRPr sz="1600">
                <a:solidFill>
                  <a:schemeClr val="dk2"/>
                </a:solidFill>
              </a:defRPr>
            </a:lvl3pPr>
            <a:lvl4pPr lvl="3" rtl="0" algn="r">
              <a:lnSpc>
                <a:spcPct val="100000"/>
              </a:lnSpc>
              <a:spcBef>
                <a:spcPts val="0"/>
              </a:spcBef>
              <a:spcAft>
                <a:spcPts val="0"/>
              </a:spcAft>
              <a:buNone/>
              <a:defRPr sz="1600">
                <a:solidFill>
                  <a:schemeClr val="dk2"/>
                </a:solidFill>
              </a:defRPr>
            </a:lvl4pPr>
            <a:lvl5pPr lvl="4" rtl="0" algn="r">
              <a:lnSpc>
                <a:spcPct val="100000"/>
              </a:lnSpc>
              <a:spcBef>
                <a:spcPts val="0"/>
              </a:spcBef>
              <a:spcAft>
                <a:spcPts val="0"/>
              </a:spcAft>
              <a:buNone/>
              <a:defRPr sz="1600">
                <a:solidFill>
                  <a:schemeClr val="dk2"/>
                </a:solidFill>
              </a:defRPr>
            </a:lvl5pPr>
            <a:lvl6pPr lvl="5" rtl="0" algn="r">
              <a:lnSpc>
                <a:spcPct val="100000"/>
              </a:lnSpc>
              <a:spcBef>
                <a:spcPts val="0"/>
              </a:spcBef>
              <a:spcAft>
                <a:spcPts val="0"/>
              </a:spcAft>
              <a:buNone/>
              <a:defRPr sz="1600">
                <a:solidFill>
                  <a:schemeClr val="dk2"/>
                </a:solidFill>
              </a:defRPr>
            </a:lvl6pPr>
            <a:lvl7pPr lvl="6" rtl="0" algn="r">
              <a:lnSpc>
                <a:spcPct val="100000"/>
              </a:lnSpc>
              <a:spcBef>
                <a:spcPts val="0"/>
              </a:spcBef>
              <a:spcAft>
                <a:spcPts val="0"/>
              </a:spcAft>
              <a:buNone/>
              <a:defRPr sz="1600">
                <a:solidFill>
                  <a:schemeClr val="dk2"/>
                </a:solidFill>
              </a:defRPr>
            </a:lvl7pPr>
            <a:lvl8pPr lvl="7" rtl="0" algn="r">
              <a:lnSpc>
                <a:spcPct val="100000"/>
              </a:lnSpc>
              <a:spcBef>
                <a:spcPts val="0"/>
              </a:spcBef>
              <a:spcAft>
                <a:spcPts val="0"/>
              </a:spcAft>
              <a:buNone/>
              <a:defRPr sz="1600">
                <a:solidFill>
                  <a:schemeClr val="dk2"/>
                </a:solidFill>
              </a:defRPr>
            </a:lvl8pPr>
            <a:lvl9pPr lvl="8" rtl="0" algn="r">
              <a:lnSpc>
                <a:spcPct val="100000"/>
              </a:lnSpc>
              <a:spcBef>
                <a:spcPts val="0"/>
              </a:spcBef>
              <a:spcAft>
                <a:spcPts val="0"/>
              </a:spcAft>
              <a:buNone/>
              <a:defRPr sz="1600">
                <a:solidFill>
                  <a:schemeClr val="dk2"/>
                </a:solidFill>
              </a:defRPr>
            </a:lvl9pPr>
          </a:lstStyle>
          <a:p/>
        </p:txBody>
      </p:sp>
      <p:sp>
        <p:nvSpPr>
          <p:cNvPr id="862" name="Google Shape;862;p42"/>
          <p:cNvSpPr txBox="1"/>
          <p:nvPr>
            <p:ph idx="3" type="subTitle"/>
          </p:nvPr>
        </p:nvSpPr>
        <p:spPr>
          <a:xfrm>
            <a:off x="5032050" y="2759425"/>
            <a:ext cx="23487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3"/>
                </a:solidFill>
              </a:defRPr>
            </a:lvl2pPr>
            <a:lvl3pPr lvl="2" rtl="0" algn="ctr">
              <a:lnSpc>
                <a:spcPct val="100000"/>
              </a:lnSpc>
              <a:spcBef>
                <a:spcPts val="0"/>
              </a:spcBef>
              <a:spcAft>
                <a:spcPts val="0"/>
              </a:spcAft>
              <a:buNone/>
              <a:defRPr b="1">
                <a:solidFill>
                  <a:schemeClr val="accent3"/>
                </a:solidFill>
              </a:defRPr>
            </a:lvl3pPr>
            <a:lvl4pPr lvl="3" rtl="0" algn="ctr">
              <a:lnSpc>
                <a:spcPct val="100000"/>
              </a:lnSpc>
              <a:spcBef>
                <a:spcPts val="0"/>
              </a:spcBef>
              <a:spcAft>
                <a:spcPts val="0"/>
              </a:spcAft>
              <a:buNone/>
              <a:defRPr b="1">
                <a:solidFill>
                  <a:schemeClr val="accent3"/>
                </a:solidFill>
              </a:defRPr>
            </a:lvl4pPr>
            <a:lvl5pPr lvl="4" rtl="0" algn="ctr">
              <a:lnSpc>
                <a:spcPct val="100000"/>
              </a:lnSpc>
              <a:spcBef>
                <a:spcPts val="0"/>
              </a:spcBef>
              <a:spcAft>
                <a:spcPts val="0"/>
              </a:spcAft>
              <a:buNone/>
              <a:defRPr b="1">
                <a:solidFill>
                  <a:schemeClr val="accent3"/>
                </a:solidFill>
              </a:defRPr>
            </a:lvl5pPr>
            <a:lvl6pPr lvl="5" rtl="0" algn="ctr">
              <a:lnSpc>
                <a:spcPct val="100000"/>
              </a:lnSpc>
              <a:spcBef>
                <a:spcPts val="0"/>
              </a:spcBef>
              <a:spcAft>
                <a:spcPts val="0"/>
              </a:spcAft>
              <a:buNone/>
              <a:defRPr b="1">
                <a:solidFill>
                  <a:schemeClr val="accent3"/>
                </a:solidFill>
              </a:defRPr>
            </a:lvl6pPr>
            <a:lvl7pPr lvl="6" rtl="0" algn="ctr">
              <a:lnSpc>
                <a:spcPct val="100000"/>
              </a:lnSpc>
              <a:spcBef>
                <a:spcPts val="0"/>
              </a:spcBef>
              <a:spcAft>
                <a:spcPts val="0"/>
              </a:spcAft>
              <a:buNone/>
              <a:defRPr b="1">
                <a:solidFill>
                  <a:schemeClr val="accent3"/>
                </a:solidFill>
              </a:defRPr>
            </a:lvl7pPr>
            <a:lvl8pPr lvl="7" rtl="0" algn="ctr">
              <a:lnSpc>
                <a:spcPct val="100000"/>
              </a:lnSpc>
              <a:spcBef>
                <a:spcPts val="0"/>
              </a:spcBef>
              <a:spcAft>
                <a:spcPts val="0"/>
              </a:spcAft>
              <a:buNone/>
              <a:defRPr b="1">
                <a:solidFill>
                  <a:schemeClr val="accent3"/>
                </a:solidFill>
              </a:defRPr>
            </a:lvl8pPr>
            <a:lvl9pPr lvl="8" rtl="0" algn="ctr">
              <a:lnSpc>
                <a:spcPct val="100000"/>
              </a:lnSpc>
              <a:spcBef>
                <a:spcPts val="0"/>
              </a:spcBef>
              <a:spcAft>
                <a:spcPts val="0"/>
              </a:spcAft>
              <a:buNone/>
              <a:defRPr b="1">
                <a:solidFill>
                  <a:schemeClr val="accent3"/>
                </a:solidFill>
              </a:defRPr>
            </a:lvl9pPr>
          </a:lstStyle>
          <a:p/>
        </p:txBody>
      </p:sp>
      <p:sp>
        <p:nvSpPr>
          <p:cNvPr id="863" name="Google Shape;863;p42"/>
          <p:cNvSpPr txBox="1"/>
          <p:nvPr>
            <p:ph idx="4" type="subTitle"/>
          </p:nvPr>
        </p:nvSpPr>
        <p:spPr>
          <a:xfrm>
            <a:off x="5032050" y="3118600"/>
            <a:ext cx="2348700" cy="93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864" name="Google Shape;864;p42"/>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3600"/>
              <a:buNone/>
              <a:defRPr b="1">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
    <p:bg>
      <p:bgPr>
        <a:solidFill>
          <a:schemeClr val="accent4"/>
        </a:solidFill>
      </p:bgPr>
    </p:bg>
    <p:spTree>
      <p:nvGrpSpPr>
        <p:cNvPr id="876" name="Shape 876"/>
        <p:cNvGrpSpPr/>
        <p:nvPr/>
      </p:nvGrpSpPr>
      <p:grpSpPr>
        <a:xfrm>
          <a:off x="0" y="0"/>
          <a:ext cx="0" cy="0"/>
          <a:chOff x="0" y="0"/>
          <a:chExt cx="0" cy="0"/>
        </a:xfrm>
      </p:grpSpPr>
      <p:grpSp>
        <p:nvGrpSpPr>
          <p:cNvPr id="877" name="Google Shape;877;p43"/>
          <p:cNvGrpSpPr/>
          <p:nvPr/>
        </p:nvGrpSpPr>
        <p:grpSpPr>
          <a:xfrm>
            <a:off x="270825" y="111595"/>
            <a:ext cx="8602334" cy="4930561"/>
            <a:chOff x="270825" y="111595"/>
            <a:chExt cx="8602334" cy="4930561"/>
          </a:xfrm>
        </p:grpSpPr>
        <p:sp>
          <p:nvSpPr>
            <p:cNvPr id="878" name="Google Shape;878;p4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43"/>
          <p:cNvSpPr/>
          <p:nvPr/>
        </p:nvSpPr>
        <p:spPr>
          <a:xfrm>
            <a:off x="800100" y="1485900"/>
            <a:ext cx="7447200" cy="3122700"/>
          </a:xfrm>
          <a:prstGeom prst="roundRect">
            <a:avLst>
              <a:gd fmla="val 5570"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3"/>
          <p:cNvSpPr/>
          <p:nvPr/>
        </p:nvSpPr>
        <p:spPr>
          <a:xfrm>
            <a:off x="4579546" y="1788875"/>
            <a:ext cx="3544500" cy="2696100"/>
          </a:xfrm>
          <a:prstGeom prst="roundRect">
            <a:avLst>
              <a:gd fmla="val 271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43"/>
          <p:cNvGrpSpPr/>
          <p:nvPr/>
        </p:nvGrpSpPr>
        <p:grpSpPr>
          <a:xfrm>
            <a:off x="926843" y="1611061"/>
            <a:ext cx="321650" cy="75600"/>
            <a:chOff x="482650" y="250775"/>
            <a:chExt cx="321650" cy="75600"/>
          </a:xfrm>
        </p:grpSpPr>
        <p:sp>
          <p:nvSpPr>
            <p:cNvPr id="885" name="Google Shape;885;p4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4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3600"/>
              <a:buNone/>
              <a:defRPr b="1">
                <a:solidFill>
                  <a:schemeClr val="accent4"/>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p:txBody>
      </p:sp>
      <p:sp>
        <p:nvSpPr>
          <p:cNvPr id="891" name="Google Shape;891;p43"/>
          <p:cNvSpPr txBox="1"/>
          <p:nvPr>
            <p:ph idx="1" type="subTitle"/>
          </p:nvPr>
        </p:nvSpPr>
        <p:spPr>
          <a:xfrm>
            <a:off x="4579550" y="2406425"/>
            <a:ext cx="3544500" cy="146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6500">
                <a:solidFill>
                  <a:schemeClr val="accent4"/>
                </a:solidFill>
              </a:defRPr>
            </a:lvl1pPr>
            <a:lvl2pPr lvl="1" rtl="0" algn="ctr">
              <a:lnSpc>
                <a:spcPct val="100000"/>
              </a:lnSpc>
              <a:spcBef>
                <a:spcPts val="0"/>
              </a:spcBef>
              <a:spcAft>
                <a:spcPts val="0"/>
              </a:spcAft>
              <a:buNone/>
              <a:defRPr b="1" sz="6500">
                <a:solidFill>
                  <a:schemeClr val="accent4"/>
                </a:solidFill>
              </a:defRPr>
            </a:lvl2pPr>
            <a:lvl3pPr lvl="2" rtl="0" algn="ctr">
              <a:lnSpc>
                <a:spcPct val="100000"/>
              </a:lnSpc>
              <a:spcBef>
                <a:spcPts val="0"/>
              </a:spcBef>
              <a:spcAft>
                <a:spcPts val="0"/>
              </a:spcAft>
              <a:buNone/>
              <a:defRPr b="1" sz="6500">
                <a:solidFill>
                  <a:schemeClr val="accent4"/>
                </a:solidFill>
              </a:defRPr>
            </a:lvl3pPr>
            <a:lvl4pPr lvl="3" rtl="0" algn="ctr">
              <a:lnSpc>
                <a:spcPct val="100000"/>
              </a:lnSpc>
              <a:spcBef>
                <a:spcPts val="0"/>
              </a:spcBef>
              <a:spcAft>
                <a:spcPts val="0"/>
              </a:spcAft>
              <a:buNone/>
              <a:defRPr b="1" sz="6500">
                <a:solidFill>
                  <a:schemeClr val="accent4"/>
                </a:solidFill>
              </a:defRPr>
            </a:lvl4pPr>
            <a:lvl5pPr lvl="4" rtl="0" algn="ctr">
              <a:lnSpc>
                <a:spcPct val="100000"/>
              </a:lnSpc>
              <a:spcBef>
                <a:spcPts val="0"/>
              </a:spcBef>
              <a:spcAft>
                <a:spcPts val="0"/>
              </a:spcAft>
              <a:buNone/>
              <a:defRPr b="1" sz="6500">
                <a:solidFill>
                  <a:schemeClr val="accent4"/>
                </a:solidFill>
              </a:defRPr>
            </a:lvl5pPr>
            <a:lvl6pPr lvl="5" rtl="0" algn="ctr">
              <a:lnSpc>
                <a:spcPct val="100000"/>
              </a:lnSpc>
              <a:spcBef>
                <a:spcPts val="0"/>
              </a:spcBef>
              <a:spcAft>
                <a:spcPts val="0"/>
              </a:spcAft>
              <a:buNone/>
              <a:defRPr b="1" sz="6500">
                <a:solidFill>
                  <a:schemeClr val="accent4"/>
                </a:solidFill>
              </a:defRPr>
            </a:lvl6pPr>
            <a:lvl7pPr lvl="6" rtl="0" algn="ctr">
              <a:lnSpc>
                <a:spcPct val="100000"/>
              </a:lnSpc>
              <a:spcBef>
                <a:spcPts val="0"/>
              </a:spcBef>
              <a:spcAft>
                <a:spcPts val="0"/>
              </a:spcAft>
              <a:buNone/>
              <a:defRPr b="1" sz="6500">
                <a:solidFill>
                  <a:schemeClr val="accent4"/>
                </a:solidFill>
              </a:defRPr>
            </a:lvl7pPr>
            <a:lvl8pPr lvl="7" rtl="0" algn="ctr">
              <a:lnSpc>
                <a:spcPct val="100000"/>
              </a:lnSpc>
              <a:spcBef>
                <a:spcPts val="0"/>
              </a:spcBef>
              <a:spcAft>
                <a:spcPts val="0"/>
              </a:spcAft>
              <a:buNone/>
              <a:defRPr b="1" sz="6500">
                <a:solidFill>
                  <a:schemeClr val="accent4"/>
                </a:solidFill>
              </a:defRPr>
            </a:lvl8pPr>
            <a:lvl9pPr lvl="8" rtl="0" algn="ctr">
              <a:lnSpc>
                <a:spcPct val="100000"/>
              </a:lnSpc>
              <a:spcBef>
                <a:spcPts val="0"/>
              </a:spcBef>
              <a:spcAft>
                <a:spcPts val="0"/>
              </a:spcAft>
              <a:buNone/>
              <a:defRPr b="1" sz="6500">
                <a:solidFill>
                  <a:schemeClr val="accent4"/>
                </a:solidFill>
              </a:defRPr>
            </a:lvl9pPr>
          </a:lstStyle>
          <a:p/>
        </p:txBody>
      </p:sp>
      <p:grpSp>
        <p:nvGrpSpPr>
          <p:cNvPr id="892" name="Google Shape;892;p43"/>
          <p:cNvGrpSpPr/>
          <p:nvPr/>
        </p:nvGrpSpPr>
        <p:grpSpPr>
          <a:xfrm>
            <a:off x="326011" y="326378"/>
            <a:ext cx="2449272" cy="4547269"/>
            <a:chOff x="326011" y="326378"/>
            <a:chExt cx="2449272" cy="4547269"/>
          </a:xfrm>
        </p:grpSpPr>
        <p:sp>
          <p:nvSpPr>
            <p:cNvPr id="893" name="Google Shape;893;p43"/>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7">
  <p:cSld name="CUSTOM_11">
    <p:bg>
      <p:bgPr>
        <a:solidFill>
          <a:schemeClr val="accent4"/>
        </a:solidFill>
      </p:bgPr>
    </p:bg>
    <p:spTree>
      <p:nvGrpSpPr>
        <p:cNvPr id="903" name="Shape 903"/>
        <p:cNvGrpSpPr/>
        <p:nvPr/>
      </p:nvGrpSpPr>
      <p:grpSpPr>
        <a:xfrm>
          <a:off x="0" y="0"/>
          <a:ext cx="0" cy="0"/>
          <a:chOff x="0" y="0"/>
          <a:chExt cx="0" cy="0"/>
        </a:xfrm>
      </p:grpSpPr>
      <p:sp>
        <p:nvSpPr>
          <p:cNvPr id="904" name="Google Shape;904;p4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1" name="Google Shape;911;p44"/>
          <p:cNvSpPr txBox="1"/>
          <p:nvPr>
            <p:ph idx="1" type="subTitle"/>
          </p:nvPr>
        </p:nvSpPr>
        <p:spPr>
          <a:xfrm>
            <a:off x="940650" y="2863250"/>
            <a:ext cx="2300700" cy="1297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912" name="Google Shape;912;p44"/>
          <p:cNvSpPr txBox="1"/>
          <p:nvPr>
            <p:ph idx="2" type="subTitle"/>
          </p:nvPr>
        </p:nvSpPr>
        <p:spPr>
          <a:xfrm>
            <a:off x="5727275" y="2863250"/>
            <a:ext cx="2300700" cy="12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913" name="Google Shape;913;p44"/>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2">
    <p:bg>
      <p:bgPr>
        <a:solidFill>
          <a:schemeClr val="accent2"/>
        </a:solidFill>
      </p:bgPr>
    </p:bg>
    <p:spTree>
      <p:nvGrpSpPr>
        <p:cNvPr id="926" name="Shape 926"/>
        <p:cNvGrpSpPr/>
        <p:nvPr/>
      </p:nvGrpSpPr>
      <p:grpSpPr>
        <a:xfrm>
          <a:off x="0" y="0"/>
          <a:ext cx="0" cy="0"/>
          <a:chOff x="0" y="0"/>
          <a:chExt cx="0" cy="0"/>
        </a:xfrm>
      </p:grpSpPr>
      <p:sp>
        <p:nvSpPr>
          <p:cNvPr id="927" name="Google Shape;927;p4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5"/>
          <p:cNvSpPr txBox="1"/>
          <p:nvPr>
            <p:ph idx="1" type="subTitle"/>
          </p:nvPr>
        </p:nvSpPr>
        <p:spPr>
          <a:xfrm>
            <a:off x="1051825" y="2041825"/>
            <a:ext cx="2227200" cy="28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932" name="Google Shape;932;p45"/>
          <p:cNvSpPr txBox="1"/>
          <p:nvPr>
            <p:ph idx="2" type="subTitle"/>
          </p:nvPr>
        </p:nvSpPr>
        <p:spPr>
          <a:xfrm>
            <a:off x="1051825" y="3239825"/>
            <a:ext cx="2227200" cy="87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933" name="Google Shape;933;p45"/>
          <p:cNvSpPr txBox="1"/>
          <p:nvPr>
            <p:ph idx="3" type="subTitle"/>
          </p:nvPr>
        </p:nvSpPr>
        <p:spPr>
          <a:xfrm>
            <a:off x="3452075" y="2041825"/>
            <a:ext cx="2231100" cy="28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4"/>
                </a:solidFill>
              </a:defRPr>
            </a:lvl1pPr>
            <a:lvl2pPr lvl="1" rtl="0" algn="ctr">
              <a:lnSpc>
                <a:spcPct val="100000"/>
              </a:lnSpc>
              <a:spcBef>
                <a:spcPts val="0"/>
              </a:spcBef>
              <a:spcAft>
                <a:spcPts val="0"/>
              </a:spcAft>
              <a:buNone/>
              <a:defRPr b="1">
                <a:solidFill>
                  <a:schemeClr val="accent2"/>
                </a:solidFill>
              </a:defRPr>
            </a:lvl2pPr>
            <a:lvl3pPr lvl="2" rtl="0" algn="ctr">
              <a:lnSpc>
                <a:spcPct val="100000"/>
              </a:lnSpc>
              <a:spcBef>
                <a:spcPts val="0"/>
              </a:spcBef>
              <a:spcAft>
                <a:spcPts val="0"/>
              </a:spcAft>
              <a:buNone/>
              <a:defRPr b="1">
                <a:solidFill>
                  <a:schemeClr val="accent2"/>
                </a:solidFill>
              </a:defRPr>
            </a:lvl3pPr>
            <a:lvl4pPr lvl="3" rtl="0" algn="ctr">
              <a:lnSpc>
                <a:spcPct val="100000"/>
              </a:lnSpc>
              <a:spcBef>
                <a:spcPts val="0"/>
              </a:spcBef>
              <a:spcAft>
                <a:spcPts val="0"/>
              </a:spcAft>
              <a:buNone/>
              <a:defRPr b="1">
                <a:solidFill>
                  <a:schemeClr val="accent2"/>
                </a:solidFill>
              </a:defRPr>
            </a:lvl4pPr>
            <a:lvl5pPr lvl="4" rtl="0" algn="ctr">
              <a:lnSpc>
                <a:spcPct val="100000"/>
              </a:lnSpc>
              <a:spcBef>
                <a:spcPts val="0"/>
              </a:spcBef>
              <a:spcAft>
                <a:spcPts val="0"/>
              </a:spcAft>
              <a:buNone/>
              <a:defRPr b="1">
                <a:solidFill>
                  <a:schemeClr val="accent2"/>
                </a:solidFill>
              </a:defRPr>
            </a:lvl5pPr>
            <a:lvl6pPr lvl="5" rtl="0" algn="ctr">
              <a:lnSpc>
                <a:spcPct val="100000"/>
              </a:lnSpc>
              <a:spcBef>
                <a:spcPts val="0"/>
              </a:spcBef>
              <a:spcAft>
                <a:spcPts val="0"/>
              </a:spcAft>
              <a:buNone/>
              <a:defRPr b="1">
                <a:solidFill>
                  <a:schemeClr val="accent2"/>
                </a:solidFill>
              </a:defRPr>
            </a:lvl6pPr>
            <a:lvl7pPr lvl="6" rtl="0" algn="ctr">
              <a:lnSpc>
                <a:spcPct val="100000"/>
              </a:lnSpc>
              <a:spcBef>
                <a:spcPts val="0"/>
              </a:spcBef>
              <a:spcAft>
                <a:spcPts val="0"/>
              </a:spcAft>
              <a:buNone/>
              <a:defRPr b="1">
                <a:solidFill>
                  <a:schemeClr val="accent2"/>
                </a:solidFill>
              </a:defRPr>
            </a:lvl7pPr>
            <a:lvl8pPr lvl="7" rtl="0" algn="ctr">
              <a:lnSpc>
                <a:spcPct val="100000"/>
              </a:lnSpc>
              <a:spcBef>
                <a:spcPts val="0"/>
              </a:spcBef>
              <a:spcAft>
                <a:spcPts val="0"/>
              </a:spcAft>
              <a:buNone/>
              <a:defRPr b="1">
                <a:solidFill>
                  <a:schemeClr val="accent2"/>
                </a:solidFill>
              </a:defRPr>
            </a:lvl8pPr>
            <a:lvl9pPr lvl="8" rtl="0" algn="ctr">
              <a:lnSpc>
                <a:spcPct val="100000"/>
              </a:lnSpc>
              <a:spcBef>
                <a:spcPts val="0"/>
              </a:spcBef>
              <a:spcAft>
                <a:spcPts val="0"/>
              </a:spcAft>
              <a:buNone/>
              <a:defRPr b="1">
                <a:solidFill>
                  <a:schemeClr val="accent2"/>
                </a:solidFill>
              </a:defRPr>
            </a:lvl9pPr>
          </a:lstStyle>
          <a:p/>
        </p:txBody>
      </p:sp>
      <p:sp>
        <p:nvSpPr>
          <p:cNvPr id="934" name="Google Shape;934;p45"/>
          <p:cNvSpPr txBox="1"/>
          <p:nvPr>
            <p:ph idx="4" type="subTitle"/>
          </p:nvPr>
        </p:nvSpPr>
        <p:spPr>
          <a:xfrm>
            <a:off x="3452075" y="3243429"/>
            <a:ext cx="2227200" cy="86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sp>
        <p:nvSpPr>
          <p:cNvPr id="935" name="Google Shape;935;p45"/>
          <p:cNvSpPr txBox="1"/>
          <p:nvPr>
            <p:ph idx="5" type="subTitle"/>
          </p:nvPr>
        </p:nvSpPr>
        <p:spPr>
          <a:xfrm>
            <a:off x="5870500" y="2041825"/>
            <a:ext cx="2231100" cy="28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3"/>
                </a:solidFill>
              </a:defRPr>
            </a:lvl1pPr>
            <a:lvl2pPr lvl="1" rtl="0" algn="ctr">
              <a:lnSpc>
                <a:spcPct val="100000"/>
              </a:lnSpc>
              <a:spcBef>
                <a:spcPts val="0"/>
              </a:spcBef>
              <a:spcAft>
                <a:spcPts val="0"/>
              </a:spcAft>
              <a:buNone/>
              <a:defRPr b="1">
                <a:solidFill>
                  <a:schemeClr val="accent4"/>
                </a:solidFill>
              </a:defRPr>
            </a:lvl2pPr>
            <a:lvl3pPr lvl="2" rtl="0" algn="ctr">
              <a:lnSpc>
                <a:spcPct val="100000"/>
              </a:lnSpc>
              <a:spcBef>
                <a:spcPts val="0"/>
              </a:spcBef>
              <a:spcAft>
                <a:spcPts val="0"/>
              </a:spcAft>
              <a:buNone/>
              <a:defRPr b="1">
                <a:solidFill>
                  <a:schemeClr val="accent4"/>
                </a:solidFill>
              </a:defRPr>
            </a:lvl3pPr>
            <a:lvl4pPr lvl="3" rtl="0" algn="ctr">
              <a:lnSpc>
                <a:spcPct val="100000"/>
              </a:lnSpc>
              <a:spcBef>
                <a:spcPts val="0"/>
              </a:spcBef>
              <a:spcAft>
                <a:spcPts val="0"/>
              </a:spcAft>
              <a:buNone/>
              <a:defRPr b="1">
                <a:solidFill>
                  <a:schemeClr val="accent4"/>
                </a:solidFill>
              </a:defRPr>
            </a:lvl4pPr>
            <a:lvl5pPr lvl="4" rtl="0" algn="ctr">
              <a:lnSpc>
                <a:spcPct val="100000"/>
              </a:lnSpc>
              <a:spcBef>
                <a:spcPts val="0"/>
              </a:spcBef>
              <a:spcAft>
                <a:spcPts val="0"/>
              </a:spcAft>
              <a:buNone/>
              <a:defRPr b="1">
                <a:solidFill>
                  <a:schemeClr val="accent4"/>
                </a:solidFill>
              </a:defRPr>
            </a:lvl5pPr>
            <a:lvl6pPr lvl="5" rtl="0" algn="ctr">
              <a:lnSpc>
                <a:spcPct val="100000"/>
              </a:lnSpc>
              <a:spcBef>
                <a:spcPts val="0"/>
              </a:spcBef>
              <a:spcAft>
                <a:spcPts val="0"/>
              </a:spcAft>
              <a:buNone/>
              <a:defRPr b="1">
                <a:solidFill>
                  <a:schemeClr val="accent4"/>
                </a:solidFill>
              </a:defRPr>
            </a:lvl6pPr>
            <a:lvl7pPr lvl="6" rtl="0" algn="ctr">
              <a:lnSpc>
                <a:spcPct val="100000"/>
              </a:lnSpc>
              <a:spcBef>
                <a:spcPts val="0"/>
              </a:spcBef>
              <a:spcAft>
                <a:spcPts val="0"/>
              </a:spcAft>
              <a:buNone/>
              <a:defRPr b="1">
                <a:solidFill>
                  <a:schemeClr val="accent4"/>
                </a:solidFill>
              </a:defRPr>
            </a:lvl7pPr>
            <a:lvl8pPr lvl="7" rtl="0" algn="ctr">
              <a:lnSpc>
                <a:spcPct val="100000"/>
              </a:lnSpc>
              <a:spcBef>
                <a:spcPts val="0"/>
              </a:spcBef>
              <a:spcAft>
                <a:spcPts val="0"/>
              </a:spcAft>
              <a:buNone/>
              <a:defRPr b="1">
                <a:solidFill>
                  <a:schemeClr val="accent4"/>
                </a:solidFill>
              </a:defRPr>
            </a:lvl8pPr>
            <a:lvl9pPr lvl="8" rtl="0" algn="ctr">
              <a:lnSpc>
                <a:spcPct val="100000"/>
              </a:lnSpc>
              <a:spcBef>
                <a:spcPts val="0"/>
              </a:spcBef>
              <a:spcAft>
                <a:spcPts val="0"/>
              </a:spcAft>
              <a:buNone/>
              <a:defRPr b="1">
                <a:solidFill>
                  <a:schemeClr val="accent4"/>
                </a:solidFill>
              </a:defRPr>
            </a:lvl9pPr>
          </a:lstStyle>
          <a:p/>
        </p:txBody>
      </p:sp>
      <p:sp>
        <p:nvSpPr>
          <p:cNvPr id="936" name="Google Shape;936;p45"/>
          <p:cNvSpPr txBox="1"/>
          <p:nvPr>
            <p:ph idx="6" type="subTitle"/>
          </p:nvPr>
        </p:nvSpPr>
        <p:spPr>
          <a:xfrm>
            <a:off x="5870500" y="3239825"/>
            <a:ext cx="2227200" cy="86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solidFill>
                  <a:schemeClr val="dk2"/>
                </a:solidFill>
              </a:defRPr>
            </a:lvl1pPr>
            <a:lvl2pPr lvl="1" rtl="0" algn="ctr">
              <a:lnSpc>
                <a:spcPct val="100000"/>
              </a:lnSpc>
              <a:spcBef>
                <a:spcPts val="0"/>
              </a:spcBef>
              <a:spcAft>
                <a:spcPts val="0"/>
              </a:spcAft>
              <a:buNone/>
              <a:defRPr sz="1600">
                <a:solidFill>
                  <a:schemeClr val="dk2"/>
                </a:solidFill>
              </a:defRPr>
            </a:lvl2pPr>
            <a:lvl3pPr lvl="2" rtl="0" algn="ctr">
              <a:lnSpc>
                <a:spcPct val="100000"/>
              </a:lnSpc>
              <a:spcBef>
                <a:spcPts val="0"/>
              </a:spcBef>
              <a:spcAft>
                <a:spcPts val="0"/>
              </a:spcAft>
              <a:buNone/>
              <a:defRPr sz="1600">
                <a:solidFill>
                  <a:schemeClr val="dk2"/>
                </a:solidFill>
              </a:defRPr>
            </a:lvl3pPr>
            <a:lvl4pPr lvl="3" rtl="0" algn="ctr">
              <a:lnSpc>
                <a:spcPct val="100000"/>
              </a:lnSpc>
              <a:spcBef>
                <a:spcPts val="0"/>
              </a:spcBef>
              <a:spcAft>
                <a:spcPts val="0"/>
              </a:spcAft>
              <a:buNone/>
              <a:defRPr sz="1600">
                <a:solidFill>
                  <a:schemeClr val="dk2"/>
                </a:solidFill>
              </a:defRPr>
            </a:lvl4pPr>
            <a:lvl5pPr lvl="4" rtl="0" algn="ctr">
              <a:lnSpc>
                <a:spcPct val="100000"/>
              </a:lnSpc>
              <a:spcBef>
                <a:spcPts val="0"/>
              </a:spcBef>
              <a:spcAft>
                <a:spcPts val="0"/>
              </a:spcAft>
              <a:buNone/>
              <a:defRPr sz="1600">
                <a:solidFill>
                  <a:schemeClr val="dk2"/>
                </a:solidFill>
              </a:defRPr>
            </a:lvl5pPr>
            <a:lvl6pPr lvl="5" rtl="0" algn="ctr">
              <a:lnSpc>
                <a:spcPct val="100000"/>
              </a:lnSpc>
              <a:spcBef>
                <a:spcPts val="0"/>
              </a:spcBef>
              <a:spcAft>
                <a:spcPts val="0"/>
              </a:spcAft>
              <a:buNone/>
              <a:defRPr sz="1600">
                <a:solidFill>
                  <a:schemeClr val="dk2"/>
                </a:solidFill>
              </a:defRPr>
            </a:lvl6pPr>
            <a:lvl7pPr lvl="6" rtl="0" algn="ctr">
              <a:lnSpc>
                <a:spcPct val="100000"/>
              </a:lnSpc>
              <a:spcBef>
                <a:spcPts val="0"/>
              </a:spcBef>
              <a:spcAft>
                <a:spcPts val="0"/>
              </a:spcAft>
              <a:buNone/>
              <a:defRPr sz="1600">
                <a:solidFill>
                  <a:schemeClr val="dk2"/>
                </a:solidFill>
              </a:defRPr>
            </a:lvl7pPr>
            <a:lvl8pPr lvl="7" rtl="0" algn="ctr">
              <a:lnSpc>
                <a:spcPct val="100000"/>
              </a:lnSpc>
              <a:spcBef>
                <a:spcPts val="0"/>
              </a:spcBef>
              <a:spcAft>
                <a:spcPts val="0"/>
              </a:spcAft>
              <a:buNone/>
              <a:defRPr sz="1600">
                <a:solidFill>
                  <a:schemeClr val="dk2"/>
                </a:solidFill>
              </a:defRPr>
            </a:lvl8pPr>
            <a:lvl9pPr lvl="8" rtl="0" algn="ctr">
              <a:lnSpc>
                <a:spcPct val="100000"/>
              </a:lnSpc>
              <a:spcBef>
                <a:spcPts val="0"/>
              </a:spcBef>
              <a:spcAft>
                <a:spcPts val="0"/>
              </a:spcAft>
              <a:buNone/>
              <a:defRPr sz="1600">
                <a:solidFill>
                  <a:schemeClr val="dk2"/>
                </a:solidFill>
              </a:defRPr>
            </a:lvl9pPr>
          </a:lstStyle>
          <a:p/>
        </p:txBody>
      </p:sp>
      <p:grpSp>
        <p:nvGrpSpPr>
          <p:cNvPr id="937" name="Google Shape;937;p45"/>
          <p:cNvGrpSpPr/>
          <p:nvPr/>
        </p:nvGrpSpPr>
        <p:grpSpPr>
          <a:xfrm>
            <a:off x="370211" y="189025"/>
            <a:ext cx="7454477" cy="4778747"/>
            <a:chOff x="370211" y="189025"/>
            <a:chExt cx="7454477" cy="4778747"/>
          </a:xfrm>
        </p:grpSpPr>
        <p:sp>
          <p:nvSpPr>
            <p:cNvPr id="938" name="Google Shape;938;p45"/>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5"/>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5"/>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5"/>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5"/>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5"/>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5"/>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5"/>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5"/>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5"/>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5"/>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4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3600"/>
              <a:buNone/>
              <a:defRPr b="1">
                <a:solidFill>
                  <a:schemeClr val="accen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14">
    <p:bg>
      <p:bgPr>
        <a:solidFill>
          <a:schemeClr val="accent2"/>
        </a:solidFill>
      </p:bgPr>
    </p:bg>
    <p:spTree>
      <p:nvGrpSpPr>
        <p:cNvPr id="954" name="Shape 954"/>
        <p:cNvGrpSpPr/>
        <p:nvPr/>
      </p:nvGrpSpPr>
      <p:grpSpPr>
        <a:xfrm>
          <a:off x="0" y="0"/>
          <a:ext cx="0" cy="0"/>
          <a:chOff x="0" y="0"/>
          <a:chExt cx="0" cy="0"/>
        </a:xfrm>
      </p:grpSpPr>
      <p:sp>
        <p:nvSpPr>
          <p:cNvPr id="955" name="Google Shape;955;p4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txBox="1"/>
          <p:nvPr>
            <p:ph idx="1" type="subTitle"/>
          </p:nvPr>
        </p:nvSpPr>
        <p:spPr>
          <a:xfrm>
            <a:off x="5097875" y="2399725"/>
            <a:ext cx="2573400" cy="165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962" name="Google Shape;962;p46"/>
          <p:cNvSpPr txBox="1"/>
          <p:nvPr>
            <p:ph idx="2" type="subTitle"/>
          </p:nvPr>
        </p:nvSpPr>
        <p:spPr>
          <a:xfrm>
            <a:off x="5213950" y="2122028"/>
            <a:ext cx="2457300" cy="23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963" name="Google Shape;963;p46"/>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6"/>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6"/>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6"/>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6"/>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2800"/>
              <a:buNone/>
              <a:defRPr>
                <a:solidFill>
                  <a:schemeClr val="accent2"/>
                </a:solidFill>
              </a:defRPr>
            </a:lvl1pPr>
            <a:lvl2pPr lvl="1">
              <a:spcBef>
                <a:spcPts val="0"/>
              </a:spcBef>
              <a:spcAft>
                <a:spcPts val="0"/>
              </a:spcAft>
              <a:buClr>
                <a:schemeClr val="accent2"/>
              </a:buClr>
              <a:buSzPts val="2800"/>
              <a:buNone/>
              <a:defRPr>
                <a:solidFill>
                  <a:schemeClr val="accent2"/>
                </a:solidFill>
              </a:defRPr>
            </a:lvl2pPr>
            <a:lvl3pPr lvl="2">
              <a:spcBef>
                <a:spcPts val="0"/>
              </a:spcBef>
              <a:spcAft>
                <a:spcPts val="0"/>
              </a:spcAft>
              <a:buClr>
                <a:schemeClr val="accent2"/>
              </a:buClr>
              <a:buSzPts val="2800"/>
              <a:buNone/>
              <a:defRPr>
                <a:solidFill>
                  <a:schemeClr val="accent2"/>
                </a:solidFill>
              </a:defRPr>
            </a:lvl3pPr>
            <a:lvl4pPr lvl="3">
              <a:spcBef>
                <a:spcPts val="0"/>
              </a:spcBef>
              <a:spcAft>
                <a:spcPts val="0"/>
              </a:spcAft>
              <a:buClr>
                <a:schemeClr val="accent2"/>
              </a:buClr>
              <a:buSzPts val="2800"/>
              <a:buNone/>
              <a:defRPr>
                <a:solidFill>
                  <a:schemeClr val="accent2"/>
                </a:solidFill>
              </a:defRPr>
            </a:lvl4pPr>
            <a:lvl5pPr lvl="4">
              <a:spcBef>
                <a:spcPts val="0"/>
              </a:spcBef>
              <a:spcAft>
                <a:spcPts val="0"/>
              </a:spcAft>
              <a:buClr>
                <a:schemeClr val="accent2"/>
              </a:buClr>
              <a:buSzPts val="2800"/>
              <a:buNone/>
              <a:defRPr>
                <a:solidFill>
                  <a:schemeClr val="accent2"/>
                </a:solidFill>
              </a:defRPr>
            </a:lvl5pPr>
            <a:lvl6pPr lvl="5">
              <a:spcBef>
                <a:spcPts val="0"/>
              </a:spcBef>
              <a:spcAft>
                <a:spcPts val="0"/>
              </a:spcAft>
              <a:buClr>
                <a:schemeClr val="accent2"/>
              </a:buClr>
              <a:buSzPts val="2800"/>
              <a:buNone/>
              <a:defRPr>
                <a:solidFill>
                  <a:schemeClr val="accent2"/>
                </a:solidFill>
              </a:defRPr>
            </a:lvl6pPr>
            <a:lvl7pPr lvl="6">
              <a:spcBef>
                <a:spcPts val="0"/>
              </a:spcBef>
              <a:spcAft>
                <a:spcPts val="0"/>
              </a:spcAft>
              <a:buClr>
                <a:schemeClr val="accent2"/>
              </a:buClr>
              <a:buSzPts val="2800"/>
              <a:buNone/>
              <a:defRPr>
                <a:solidFill>
                  <a:schemeClr val="accent2"/>
                </a:solidFill>
              </a:defRPr>
            </a:lvl7pPr>
            <a:lvl8pPr lvl="7">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7">
  <p:cSld name="CUSTOM_15">
    <p:bg>
      <p:bgPr>
        <a:solidFill>
          <a:schemeClr val="accent1"/>
        </a:solidFill>
      </p:bgPr>
    </p:bg>
    <p:spTree>
      <p:nvGrpSpPr>
        <p:cNvPr id="977" name="Shape 977"/>
        <p:cNvGrpSpPr/>
        <p:nvPr/>
      </p:nvGrpSpPr>
      <p:grpSpPr>
        <a:xfrm>
          <a:off x="0" y="0"/>
          <a:ext cx="0" cy="0"/>
          <a:chOff x="0" y="0"/>
          <a:chExt cx="0" cy="0"/>
        </a:xfrm>
      </p:grpSpPr>
      <p:sp>
        <p:nvSpPr>
          <p:cNvPr id="978" name="Google Shape;978;p4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7"/>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5" name="Google Shape;985;p47"/>
          <p:cNvSpPr txBox="1"/>
          <p:nvPr>
            <p:ph idx="1" type="subTitle"/>
          </p:nvPr>
        </p:nvSpPr>
        <p:spPr>
          <a:xfrm>
            <a:off x="1102400" y="1779725"/>
            <a:ext cx="2705100" cy="47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986" name="Google Shape;986;p47"/>
          <p:cNvSpPr/>
          <p:nvPr/>
        </p:nvSpPr>
        <p:spPr>
          <a:xfrm>
            <a:off x="566622" y="323587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7"/>
          <p:cNvSpPr/>
          <p:nvPr/>
        </p:nvSpPr>
        <p:spPr>
          <a:xfrm>
            <a:off x="1156293" y="3263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7"/>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7"/>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7"/>
          <p:cNvSpPr/>
          <p:nvPr/>
        </p:nvSpPr>
        <p:spPr>
          <a:xfrm>
            <a:off x="530554" y="22231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7"/>
          <p:cNvSpPr/>
          <p:nvPr/>
        </p:nvSpPr>
        <p:spPr>
          <a:xfrm>
            <a:off x="1091992" y="48733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7"/>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7"/>
          <p:cNvSpPr txBox="1"/>
          <p:nvPr>
            <p:ph idx="2" type="subTitle"/>
          </p:nvPr>
        </p:nvSpPr>
        <p:spPr>
          <a:xfrm>
            <a:off x="1102400" y="2453800"/>
            <a:ext cx="2705100" cy="47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998" name="Google Shape;998;p47"/>
          <p:cNvSpPr txBox="1"/>
          <p:nvPr>
            <p:ph idx="3" type="subTitle"/>
          </p:nvPr>
        </p:nvSpPr>
        <p:spPr>
          <a:xfrm>
            <a:off x="1102400" y="3127875"/>
            <a:ext cx="2705100" cy="47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999" name="Google Shape;999;p47"/>
          <p:cNvSpPr txBox="1"/>
          <p:nvPr>
            <p:ph idx="4" type="subTitle"/>
          </p:nvPr>
        </p:nvSpPr>
        <p:spPr>
          <a:xfrm>
            <a:off x="1102400" y="3801950"/>
            <a:ext cx="2705100" cy="47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8">
  <p:cSld name="CUSTOM_16">
    <p:bg>
      <p:bgPr>
        <a:solidFill>
          <a:schemeClr val="accent1"/>
        </a:solidFill>
      </p:bgPr>
    </p:bg>
    <p:spTree>
      <p:nvGrpSpPr>
        <p:cNvPr id="1000" name="Shape 1000"/>
        <p:cNvGrpSpPr/>
        <p:nvPr/>
      </p:nvGrpSpPr>
      <p:grpSpPr>
        <a:xfrm>
          <a:off x="0" y="0"/>
          <a:ext cx="0" cy="0"/>
          <a:chOff x="0" y="0"/>
          <a:chExt cx="0" cy="0"/>
        </a:xfrm>
      </p:grpSpPr>
      <p:sp>
        <p:nvSpPr>
          <p:cNvPr id="1001" name="Google Shape;1001;p4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3593714" y="47136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1932211" y="4725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329898" y="27616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4357892" y="4875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2" name="Google Shape;1022;p48"/>
          <p:cNvSpPr txBox="1"/>
          <p:nvPr>
            <p:ph idx="1" type="subTitle"/>
          </p:nvPr>
        </p:nvSpPr>
        <p:spPr>
          <a:xfrm>
            <a:off x="1076225" y="3056976"/>
            <a:ext cx="2067600" cy="104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023" name="Google Shape;1023;p48"/>
          <p:cNvSpPr txBox="1"/>
          <p:nvPr>
            <p:ph idx="2" type="subTitle"/>
          </p:nvPr>
        </p:nvSpPr>
        <p:spPr>
          <a:xfrm>
            <a:off x="1076225" y="2779276"/>
            <a:ext cx="20676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1"/>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
        <p:nvSpPr>
          <p:cNvPr id="1024" name="Google Shape;1024;p48"/>
          <p:cNvSpPr txBox="1"/>
          <p:nvPr>
            <p:ph idx="3" type="subTitle"/>
          </p:nvPr>
        </p:nvSpPr>
        <p:spPr>
          <a:xfrm>
            <a:off x="6002050" y="3056976"/>
            <a:ext cx="2067600" cy="104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025" name="Google Shape;1025;p48"/>
          <p:cNvSpPr txBox="1"/>
          <p:nvPr>
            <p:ph idx="4" type="subTitle"/>
          </p:nvPr>
        </p:nvSpPr>
        <p:spPr>
          <a:xfrm>
            <a:off x="6002050" y="2779276"/>
            <a:ext cx="2067600" cy="23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accent4"/>
                </a:solidFill>
              </a:defRPr>
            </a:lvl1pPr>
            <a:lvl2pPr lvl="1" rtl="0" algn="ctr">
              <a:lnSpc>
                <a:spcPct val="100000"/>
              </a:lnSpc>
              <a:spcBef>
                <a:spcPts val="0"/>
              </a:spcBef>
              <a:spcAft>
                <a:spcPts val="0"/>
              </a:spcAft>
              <a:buNone/>
              <a:defRPr b="1">
                <a:solidFill>
                  <a:schemeClr val="accent1"/>
                </a:solidFill>
              </a:defRPr>
            </a:lvl2pPr>
            <a:lvl3pPr lvl="2" rtl="0" algn="ctr">
              <a:lnSpc>
                <a:spcPct val="100000"/>
              </a:lnSpc>
              <a:spcBef>
                <a:spcPts val="0"/>
              </a:spcBef>
              <a:spcAft>
                <a:spcPts val="0"/>
              </a:spcAft>
              <a:buNone/>
              <a:defRPr b="1">
                <a:solidFill>
                  <a:schemeClr val="accent1"/>
                </a:solidFill>
              </a:defRPr>
            </a:lvl3pPr>
            <a:lvl4pPr lvl="3" rtl="0" algn="ctr">
              <a:lnSpc>
                <a:spcPct val="100000"/>
              </a:lnSpc>
              <a:spcBef>
                <a:spcPts val="0"/>
              </a:spcBef>
              <a:spcAft>
                <a:spcPts val="0"/>
              </a:spcAft>
              <a:buNone/>
              <a:defRPr b="1">
                <a:solidFill>
                  <a:schemeClr val="accent1"/>
                </a:solidFill>
              </a:defRPr>
            </a:lvl4pPr>
            <a:lvl5pPr lvl="4" rtl="0" algn="ctr">
              <a:lnSpc>
                <a:spcPct val="100000"/>
              </a:lnSpc>
              <a:spcBef>
                <a:spcPts val="0"/>
              </a:spcBef>
              <a:spcAft>
                <a:spcPts val="0"/>
              </a:spcAft>
              <a:buNone/>
              <a:defRPr b="1">
                <a:solidFill>
                  <a:schemeClr val="accent1"/>
                </a:solidFill>
              </a:defRPr>
            </a:lvl5pPr>
            <a:lvl6pPr lvl="5" rtl="0" algn="ctr">
              <a:lnSpc>
                <a:spcPct val="100000"/>
              </a:lnSpc>
              <a:spcBef>
                <a:spcPts val="0"/>
              </a:spcBef>
              <a:spcAft>
                <a:spcPts val="0"/>
              </a:spcAft>
              <a:buNone/>
              <a:defRPr b="1">
                <a:solidFill>
                  <a:schemeClr val="accent1"/>
                </a:solidFill>
              </a:defRPr>
            </a:lvl6pPr>
            <a:lvl7pPr lvl="6" rtl="0" algn="ctr">
              <a:lnSpc>
                <a:spcPct val="100000"/>
              </a:lnSpc>
              <a:spcBef>
                <a:spcPts val="0"/>
              </a:spcBef>
              <a:spcAft>
                <a:spcPts val="0"/>
              </a:spcAft>
              <a:buNone/>
              <a:defRPr b="1">
                <a:solidFill>
                  <a:schemeClr val="accent1"/>
                </a:solidFill>
              </a:defRPr>
            </a:lvl7pPr>
            <a:lvl8pPr lvl="7" rtl="0" algn="ctr">
              <a:lnSpc>
                <a:spcPct val="100000"/>
              </a:lnSpc>
              <a:spcBef>
                <a:spcPts val="0"/>
              </a:spcBef>
              <a:spcAft>
                <a:spcPts val="0"/>
              </a:spcAft>
              <a:buNone/>
              <a:defRPr b="1">
                <a:solidFill>
                  <a:schemeClr val="accent1"/>
                </a:solidFill>
              </a:defRPr>
            </a:lvl8pPr>
            <a:lvl9pPr lvl="8" rtl="0" algn="ctr">
              <a:lnSpc>
                <a:spcPct val="100000"/>
              </a:lnSpc>
              <a:spcBef>
                <a:spcPts val="0"/>
              </a:spcBef>
              <a:spcAft>
                <a:spcPts val="0"/>
              </a:spcAft>
              <a:buNone/>
              <a:defRPr b="1">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17">
    <p:bg>
      <p:bgPr>
        <a:solidFill>
          <a:schemeClr val="accent1"/>
        </a:solidFill>
      </p:bgPr>
    </p:bg>
    <p:spTree>
      <p:nvGrpSpPr>
        <p:cNvPr id="1026" name="Shape 1026"/>
        <p:cNvGrpSpPr/>
        <p:nvPr/>
      </p:nvGrpSpPr>
      <p:grpSpPr>
        <a:xfrm>
          <a:off x="0" y="0"/>
          <a:ext cx="0" cy="0"/>
          <a:chOff x="0" y="0"/>
          <a:chExt cx="0" cy="0"/>
        </a:xfrm>
      </p:grpSpPr>
      <p:sp>
        <p:nvSpPr>
          <p:cNvPr id="1027" name="Google Shape;1027;p4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txBox="1"/>
          <p:nvPr>
            <p:ph idx="1" type="subTitle"/>
          </p:nvPr>
        </p:nvSpPr>
        <p:spPr>
          <a:xfrm>
            <a:off x="861250" y="2057275"/>
            <a:ext cx="2104500" cy="5304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034" name="Google Shape;1034;p49"/>
          <p:cNvSpPr txBox="1"/>
          <p:nvPr>
            <p:ph hasCustomPrompt="1" type="title"/>
          </p:nvPr>
        </p:nvSpPr>
        <p:spPr>
          <a:xfrm>
            <a:off x="3472163" y="2182525"/>
            <a:ext cx="1367700" cy="27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1800"/>
              <a:buNone/>
              <a:defRPr b="1" sz="1800">
                <a:solidFill>
                  <a:schemeClr val="accent4"/>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035" name="Google Shape;1035;p49"/>
          <p:cNvSpPr txBox="1"/>
          <p:nvPr>
            <p:ph idx="2" type="subTitle"/>
          </p:nvPr>
        </p:nvSpPr>
        <p:spPr>
          <a:xfrm>
            <a:off x="861250" y="2767375"/>
            <a:ext cx="2104500" cy="5304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036" name="Google Shape;1036;p49"/>
          <p:cNvSpPr txBox="1"/>
          <p:nvPr>
            <p:ph hasCustomPrompt="1" idx="3" type="title"/>
          </p:nvPr>
        </p:nvSpPr>
        <p:spPr>
          <a:xfrm>
            <a:off x="3472163" y="2892625"/>
            <a:ext cx="1367700" cy="27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None/>
              <a:defRPr b="1" sz="18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037" name="Google Shape;1037;p49"/>
          <p:cNvSpPr txBox="1"/>
          <p:nvPr>
            <p:ph idx="4" type="subTitle"/>
          </p:nvPr>
        </p:nvSpPr>
        <p:spPr>
          <a:xfrm>
            <a:off x="861250" y="3484677"/>
            <a:ext cx="2104500" cy="5304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038" name="Google Shape;1038;p49"/>
          <p:cNvSpPr txBox="1"/>
          <p:nvPr>
            <p:ph hasCustomPrompt="1" idx="5" type="title"/>
          </p:nvPr>
        </p:nvSpPr>
        <p:spPr>
          <a:xfrm>
            <a:off x="3472163" y="3609927"/>
            <a:ext cx="1367700" cy="27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800"/>
              <a:buNone/>
              <a:defRPr b="1" sz="18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039" name="Google Shape;1039;p49"/>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9">
  <p:cSld name="CUSTOM_18">
    <p:bg>
      <p:bgPr>
        <a:solidFill>
          <a:schemeClr val="accent3"/>
        </a:solidFill>
      </p:bgPr>
    </p:bg>
    <p:spTree>
      <p:nvGrpSpPr>
        <p:cNvPr id="1046" name="Shape 1046"/>
        <p:cNvGrpSpPr/>
        <p:nvPr/>
      </p:nvGrpSpPr>
      <p:grpSpPr>
        <a:xfrm>
          <a:off x="0" y="0"/>
          <a:ext cx="0" cy="0"/>
          <a:chOff x="0" y="0"/>
          <a:chExt cx="0" cy="0"/>
        </a:xfrm>
      </p:grpSpPr>
      <p:sp>
        <p:nvSpPr>
          <p:cNvPr id="1047" name="Google Shape;1047;p5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7130647" y="42118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5259517" y="1576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a:off x="1817417" y="1703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532467" y="2380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552867" y="4195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0"/>
          <p:cNvSpPr/>
          <p:nvPr/>
        </p:nvSpPr>
        <p:spPr>
          <a:xfrm>
            <a:off x="444367" y="32483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38312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19085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0"/>
          <p:cNvSpPr/>
          <p:nvPr/>
        </p:nvSpPr>
        <p:spPr>
          <a:xfrm>
            <a:off x="5793617" y="40942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16656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522336" y="12993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600"/>
              <a:buNone/>
              <a:defRPr b="1">
                <a:solidFill>
                  <a:schemeClr val="accent3"/>
                </a:solidFill>
              </a:defRPr>
            </a:lvl1pPr>
            <a:lvl2pPr lvl="1" rtl="0" algn="ctr">
              <a:spcBef>
                <a:spcPts val="0"/>
              </a:spcBef>
              <a:spcAft>
                <a:spcPts val="0"/>
              </a:spcAft>
              <a:buClr>
                <a:schemeClr val="accent4"/>
              </a:buClr>
              <a:buSzPts val="3600"/>
              <a:buNone/>
              <a:defRPr sz="3600">
                <a:solidFill>
                  <a:schemeClr val="accent4"/>
                </a:solidFill>
              </a:defRPr>
            </a:lvl2pPr>
            <a:lvl3pPr lvl="2" rtl="0" algn="ctr">
              <a:spcBef>
                <a:spcPts val="0"/>
              </a:spcBef>
              <a:spcAft>
                <a:spcPts val="0"/>
              </a:spcAft>
              <a:buClr>
                <a:schemeClr val="accent4"/>
              </a:buClr>
              <a:buSzPts val="3600"/>
              <a:buNone/>
              <a:defRPr sz="3600">
                <a:solidFill>
                  <a:schemeClr val="accent4"/>
                </a:solidFill>
              </a:defRPr>
            </a:lvl3pPr>
            <a:lvl4pPr lvl="3" rtl="0" algn="ctr">
              <a:spcBef>
                <a:spcPts val="0"/>
              </a:spcBef>
              <a:spcAft>
                <a:spcPts val="0"/>
              </a:spcAft>
              <a:buClr>
                <a:schemeClr val="accent4"/>
              </a:buClr>
              <a:buSzPts val="3600"/>
              <a:buNone/>
              <a:defRPr sz="3600">
                <a:solidFill>
                  <a:schemeClr val="accent4"/>
                </a:solidFill>
              </a:defRPr>
            </a:lvl4pPr>
            <a:lvl5pPr lvl="4" rtl="0" algn="ctr">
              <a:spcBef>
                <a:spcPts val="0"/>
              </a:spcBef>
              <a:spcAft>
                <a:spcPts val="0"/>
              </a:spcAft>
              <a:buClr>
                <a:schemeClr val="accent4"/>
              </a:buClr>
              <a:buSzPts val="3600"/>
              <a:buNone/>
              <a:defRPr sz="3600">
                <a:solidFill>
                  <a:schemeClr val="accent4"/>
                </a:solidFill>
              </a:defRPr>
            </a:lvl5pPr>
            <a:lvl6pPr lvl="5" rtl="0" algn="ctr">
              <a:spcBef>
                <a:spcPts val="0"/>
              </a:spcBef>
              <a:spcAft>
                <a:spcPts val="0"/>
              </a:spcAft>
              <a:buClr>
                <a:schemeClr val="accent4"/>
              </a:buClr>
              <a:buSzPts val="3600"/>
              <a:buNone/>
              <a:defRPr sz="3600">
                <a:solidFill>
                  <a:schemeClr val="accent4"/>
                </a:solidFill>
              </a:defRPr>
            </a:lvl6pPr>
            <a:lvl7pPr lvl="6" rtl="0" algn="ctr">
              <a:spcBef>
                <a:spcPts val="0"/>
              </a:spcBef>
              <a:spcAft>
                <a:spcPts val="0"/>
              </a:spcAft>
              <a:buClr>
                <a:schemeClr val="accent4"/>
              </a:buClr>
              <a:buSzPts val="3600"/>
              <a:buNone/>
              <a:defRPr sz="3600">
                <a:solidFill>
                  <a:schemeClr val="accent4"/>
                </a:solidFill>
              </a:defRPr>
            </a:lvl7pPr>
            <a:lvl8pPr lvl="7" rtl="0" algn="ctr">
              <a:spcBef>
                <a:spcPts val="0"/>
              </a:spcBef>
              <a:spcAft>
                <a:spcPts val="0"/>
              </a:spcAft>
              <a:buClr>
                <a:schemeClr val="accent4"/>
              </a:buClr>
              <a:buSzPts val="3600"/>
              <a:buNone/>
              <a:defRPr sz="3600">
                <a:solidFill>
                  <a:schemeClr val="accent4"/>
                </a:solidFill>
              </a:defRPr>
            </a:lvl8pPr>
            <a:lvl9pPr lvl="8" rtl="0" algn="ctr">
              <a:spcBef>
                <a:spcPts val="0"/>
              </a:spcBef>
              <a:spcAft>
                <a:spcPts val="0"/>
              </a:spcAft>
              <a:buClr>
                <a:schemeClr val="accent4"/>
              </a:buClr>
              <a:buSzPts val="3600"/>
              <a:buNone/>
              <a:defRPr sz="3600">
                <a:solidFill>
                  <a:schemeClr val="accent4"/>
                </a:solidFill>
              </a:defRPr>
            </a:lvl9pPr>
          </a:lstStyle>
          <a:p/>
        </p:txBody>
      </p:sp>
      <p:sp>
        <p:nvSpPr>
          <p:cNvPr id="1065" name="Google Shape;1065;p50"/>
          <p:cNvSpPr txBox="1"/>
          <p:nvPr>
            <p:ph idx="1" type="subTitle"/>
          </p:nvPr>
        </p:nvSpPr>
        <p:spPr>
          <a:xfrm>
            <a:off x="2184221" y="2504251"/>
            <a:ext cx="2066700" cy="23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1066" name="Google Shape;1066;p50"/>
          <p:cNvSpPr txBox="1"/>
          <p:nvPr>
            <p:ph idx="2" type="subTitle"/>
          </p:nvPr>
        </p:nvSpPr>
        <p:spPr>
          <a:xfrm>
            <a:off x="2184221" y="2776251"/>
            <a:ext cx="2067600" cy="89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067" name="Google Shape;1067;p50"/>
          <p:cNvSpPr txBox="1"/>
          <p:nvPr>
            <p:ph idx="3" type="subTitle"/>
          </p:nvPr>
        </p:nvSpPr>
        <p:spPr>
          <a:xfrm>
            <a:off x="5857913" y="2504251"/>
            <a:ext cx="2066400" cy="22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1068" name="Google Shape;1068;p50"/>
          <p:cNvSpPr txBox="1"/>
          <p:nvPr>
            <p:ph idx="4" type="subTitle"/>
          </p:nvPr>
        </p:nvSpPr>
        <p:spPr>
          <a:xfrm>
            <a:off x="5859113" y="2776251"/>
            <a:ext cx="2066700" cy="893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069" name="Google Shape;1069;p50"/>
          <p:cNvSpPr/>
          <p:nvPr/>
        </p:nvSpPr>
        <p:spPr>
          <a:xfrm>
            <a:off x="4691886" y="45885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0"/>
          <p:cNvSpPr/>
          <p:nvPr/>
        </p:nvSpPr>
        <p:spPr>
          <a:xfrm>
            <a:off x="3202117" y="4167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0"/>
          <p:cNvSpPr/>
          <p:nvPr/>
        </p:nvSpPr>
        <p:spPr>
          <a:xfrm>
            <a:off x="6389598" y="14686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0"/>
          <p:cNvSpPr/>
          <p:nvPr/>
        </p:nvSpPr>
        <p:spPr>
          <a:xfrm>
            <a:off x="5454247" y="3256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566617" y="4896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6035368" y="2976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8">
  <p:cSld name="CUSTOM_19">
    <p:bg>
      <p:bgPr>
        <a:solidFill>
          <a:schemeClr val="accent1"/>
        </a:solidFill>
      </p:bgPr>
    </p:bg>
    <p:spTree>
      <p:nvGrpSpPr>
        <p:cNvPr id="1073" name="Shape 1073"/>
        <p:cNvGrpSpPr/>
        <p:nvPr/>
      </p:nvGrpSpPr>
      <p:grpSpPr>
        <a:xfrm>
          <a:off x="0" y="0"/>
          <a:ext cx="0" cy="0"/>
          <a:chOff x="0" y="0"/>
          <a:chExt cx="0" cy="0"/>
        </a:xfrm>
      </p:grpSpPr>
      <p:sp>
        <p:nvSpPr>
          <p:cNvPr id="1074" name="Google Shape;1074;p5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1"/>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1"/>
          <p:cNvSpPr txBox="1"/>
          <p:nvPr>
            <p:ph idx="1" type="subTitle"/>
          </p:nvPr>
        </p:nvSpPr>
        <p:spPr>
          <a:xfrm>
            <a:off x="1513019" y="2145245"/>
            <a:ext cx="2362200" cy="73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81" name="Google Shape;1081;p51"/>
          <p:cNvSpPr txBox="1"/>
          <p:nvPr>
            <p:ph idx="2" type="subTitle"/>
          </p:nvPr>
        </p:nvSpPr>
        <p:spPr>
          <a:xfrm>
            <a:off x="5241525" y="2144645"/>
            <a:ext cx="23592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82" name="Google Shape;1082;p51"/>
          <p:cNvSpPr txBox="1"/>
          <p:nvPr>
            <p:ph idx="3" type="subTitle"/>
          </p:nvPr>
        </p:nvSpPr>
        <p:spPr>
          <a:xfrm>
            <a:off x="1513019" y="3607071"/>
            <a:ext cx="23592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83" name="Google Shape;1083;p51"/>
          <p:cNvSpPr txBox="1"/>
          <p:nvPr>
            <p:ph idx="4" type="subTitle"/>
          </p:nvPr>
        </p:nvSpPr>
        <p:spPr>
          <a:xfrm>
            <a:off x="5241525" y="3605311"/>
            <a:ext cx="2359200" cy="7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084" name="Google Shape;1084;p51"/>
          <p:cNvSpPr txBox="1"/>
          <p:nvPr>
            <p:ph idx="5" type="subTitle"/>
          </p:nvPr>
        </p:nvSpPr>
        <p:spPr>
          <a:xfrm>
            <a:off x="5241525" y="3348549"/>
            <a:ext cx="2362200" cy="23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1085" name="Google Shape;1085;p51"/>
          <p:cNvSpPr txBox="1"/>
          <p:nvPr>
            <p:ph idx="6" type="subTitle"/>
          </p:nvPr>
        </p:nvSpPr>
        <p:spPr>
          <a:xfrm>
            <a:off x="5241525" y="1888424"/>
            <a:ext cx="2362200" cy="23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1086" name="Google Shape;1086;p51"/>
          <p:cNvSpPr txBox="1"/>
          <p:nvPr>
            <p:ph idx="7" type="subTitle"/>
          </p:nvPr>
        </p:nvSpPr>
        <p:spPr>
          <a:xfrm>
            <a:off x="1513019" y="1888424"/>
            <a:ext cx="2362200" cy="23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3"/>
                </a:solidFill>
              </a:defRPr>
            </a:lvl1pPr>
            <a:lvl2pPr lvl="1" rtl="0">
              <a:lnSpc>
                <a:spcPct val="100000"/>
              </a:lnSpc>
              <a:spcBef>
                <a:spcPts val="0"/>
              </a:spcBef>
              <a:spcAft>
                <a:spcPts val="0"/>
              </a:spcAft>
              <a:buNone/>
              <a:defRPr b="1">
                <a:solidFill>
                  <a:schemeClr val="accent3"/>
                </a:solidFill>
              </a:defRPr>
            </a:lvl2pPr>
            <a:lvl3pPr lvl="2" rtl="0">
              <a:lnSpc>
                <a:spcPct val="100000"/>
              </a:lnSpc>
              <a:spcBef>
                <a:spcPts val="0"/>
              </a:spcBef>
              <a:spcAft>
                <a:spcPts val="0"/>
              </a:spcAft>
              <a:buNone/>
              <a:defRPr b="1">
                <a:solidFill>
                  <a:schemeClr val="accent3"/>
                </a:solidFill>
              </a:defRPr>
            </a:lvl3pPr>
            <a:lvl4pPr lvl="3" rtl="0">
              <a:lnSpc>
                <a:spcPct val="100000"/>
              </a:lnSpc>
              <a:spcBef>
                <a:spcPts val="0"/>
              </a:spcBef>
              <a:spcAft>
                <a:spcPts val="0"/>
              </a:spcAft>
              <a:buNone/>
              <a:defRPr b="1">
                <a:solidFill>
                  <a:schemeClr val="accent3"/>
                </a:solidFill>
              </a:defRPr>
            </a:lvl4pPr>
            <a:lvl5pPr lvl="4" rtl="0">
              <a:lnSpc>
                <a:spcPct val="100000"/>
              </a:lnSpc>
              <a:spcBef>
                <a:spcPts val="0"/>
              </a:spcBef>
              <a:spcAft>
                <a:spcPts val="0"/>
              </a:spcAft>
              <a:buNone/>
              <a:defRPr b="1">
                <a:solidFill>
                  <a:schemeClr val="accent3"/>
                </a:solidFill>
              </a:defRPr>
            </a:lvl5pPr>
            <a:lvl6pPr lvl="5" rtl="0">
              <a:lnSpc>
                <a:spcPct val="100000"/>
              </a:lnSpc>
              <a:spcBef>
                <a:spcPts val="0"/>
              </a:spcBef>
              <a:spcAft>
                <a:spcPts val="0"/>
              </a:spcAft>
              <a:buNone/>
              <a:defRPr b="1">
                <a:solidFill>
                  <a:schemeClr val="accent3"/>
                </a:solidFill>
              </a:defRPr>
            </a:lvl6pPr>
            <a:lvl7pPr lvl="6" rtl="0">
              <a:lnSpc>
                <a:spcPct val="100000"/>
              </a:lnSpc>
              <a:spcBef>
                <a:spcPts val="0"/>
              </a:spcBef>
              <a:spcAft>
                <a:spcPts val="0"/>
              </a:spcAft>
              <a:buNone/>
              <a:defRPr b="1">
                <a:solidFill>
                  <a:schemeClr val="accent3"/>
                </a:solidFill>
              </a:defRPr>
            </a:lvl7pPr>
            <a:lvl8pPr lvl="7" rtl="0">
              <a:lnSpc>
                <a:spcPct val="100000"/>
              </a:lnSpc>
              <a:spcBef>
                <a:spcPts val="0"/>
              </a:spcBef>
              <a:spcAft>
                <a:spcPts val="0"/>
              </a:spcAft>
              <a:buNone/>
              <a:defRPr b="1">
                <a:solidFill>
                  <a:schemeClr val="accent3"/>
                </a:solidFill>
              </a:defRPr>
            </a:lvl8pPr>
            <a:lvl9pPr lvl="8" rtl="0">
              <a:lnSpc>
                <a:spcPct val="100000"/>
              </a:lnSpc>
              <a:spcBef>
                <a:spcPts val="0"/>
              </a:spcBef>
              <a:spcAft>
                <a:spcPts val="0"/>
              </a:spcAft>
              <a:buNone/>
              <a:defRPr b="1">
                <a:solidFill>
                  <a:schemeClr val="accent3"/>
                </a:solidFill>
              </a:defRPr>
            </a:lvl9pPr>
          </a:lstStyle>
          <a:p/>
        </p:txBody>
      </p:sp>
      <p:sp>
        <p:nvSpPr>
          <p:cNvPr id="1087" name="Google Shape;1087;p51"/>
          <p:cNvSpPr txBox="1"/>
          <p:nvPr>
            <p:ph idx="8" type="subTitle"/>
          </p:nvPr>
        </p:nvSpPr>
        <p:spPr>
          <a:xfrm>
            <a:off x="1513019" y="3348549"/>
            <a:ext cx="2359200" cy="23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1088" name="Google Shape;1088;p51"/>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1"/>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1"/>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1"/>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1"/>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1"/>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1"/>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1"/>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1"/>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1"/>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1"/>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1"/>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1"/>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3600"/>
              <a:buNone/>
              <a:defRPr b="1">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0">
    <p:bg>
      <p:bgPr>
        <a:solidFill>
          <a:schemeClr val="accent4"/>
        </a:solidFill>
      </p:bgPr>
    </p:bg>
    <p:spTree>
      <p:nvGrpSpPr>
        <p:cNvPr id="1102" name="Shape 1102"/>
        <p:cNvGrpSpPr/>
        <p:nvPr/>
      </p:nvGrpSpPr>
      <p:grpSpPr>
        <a:xfrm>
          <a:off x="0" y="0"/>
          <a:ext cx="0" cy="0"/>
          <a:chOff x="0" y="0"/>
          <a:chExt cx="0" cy="0"/>
        </a:xfrm>
      </p:grpSpPr>
      <p:sp>
        <p:nvSpPr>
          <p:cNvPr id="1103" name="Google Shape;1103;p52"/>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txBox="1"/>
          <p:nvPr>
            <p:ph idx="1" type="subTitle"/>
          </p:nvPr>
        </p:nvSpPr>
        <p:spPr>
          <a:xfrm>
            <a:off x="3717099" y="1676075"/>
            <a:ext cx="3840000" cy="23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1"/>
                </a:solidFill>
              </a:defRPr>
            </a:lvl1pPr>
            <a:lvl2pPr lvl="1" rtl="0">
              <a:lnSpc>
                <a:spcPct val="100000"/>
              </a:lnSpc>
              <a:spcBef>
                <a:spcPts val="0"/>
              </a:spcBef>
              <a:spcAft>
                <a:spcPts val="0"/>
              </a:spcAft>
              <a:buNone/>
              <a:defRPr b="1">
                <a:solidFill>
                  <a:schemeClr val="accent1"/>
                </a:solidFill>
              </a:defRPr>
            </a:lvl2pPr>
            <a:lvl3pPr lvl="2" rtl="0">
              <a:lnSpc>
                <a:spcPct val="100000"/>
              </a:lnSpc>
              <a:spcBef>
                <a:spcPts val="0"/>
              </a:spcBef>
              <a:spcAft>
                <a:spcPts val="0"/>
              </a:spcAft>
              <a:buNone/>
              <a:defRPr b="1">
                <a:solidFill>
                  <a:schemeClr val="accent1"/>
                </a:solidFill>
              </a:defRPr>
            </a:lvl3pPr>
            <a:lvl4pPr lvl="3" rtl="0">
              <a:lnSpc>
                <a:spcPct val="100000"/>
              </a:lnSpc>
              <a:spcBef>
                <a:spcPts val="0"/>
              </a:spcBef>
              <a:spcAft>
                <a:spcPts val="0"/>
              </a:spcAft>
              <a:buNone/>
              <a:defRPr b="1">
                <a:solidFill>
                  <a:schemeClr val="accent1"/>
                </a:solidFill>
              </a:defRPr>
            </a:lvl4pPr>
            <a:lvl5pPr lvl="4" rtl="0">
              <a:lnSpc>
                <a:spcPct val="100000"/>
              </a:lnSpc>
              <a:spcBef>
                <a:spcPts val="0"/>
              </a:spcBef>
              <a:spcAft>
                <a:spcPts val="0"/>
              </a:spcAft>
              <a:buNone/>
              <a:defRPr b="1">
                <a:solidFill>
                  <a:schemeClr val="accent1"/>
                </a:solidFill>
              </a:defRPr>
            </a:lvl5pPr>
            <a:lvl6pPr lvl="5" rtl="0">
              <a:lnSpc>
                <a:spcPct val="100000"/>
              </a:lnSpc>
              <a:spcBef>
                <a:spcPts val="0"/>
              </a:spcBef>
              <a:spcAft>
                <a:spcPts val="0"/>
              </a:spcAft>
              <a:buNone/>
              <a:defRPr b="1">
                <a:solidFill>
                  <a:schemeClr val="accent1"/>
                </a:solidFill>
              </a:defRPr>
            </a:lvl6pPr>
            <a:lvl7pPr lvl="6" rtl="0">
              <a:lnSpc>
                <a:spcPct val="100000"/>
              </a:lnSpc>
              <a:spcBef>
                <a:spcPts val="0"/>
              </a:spcBef>
              <a:spcAft>
                <a:spcPts val="0"/>
              </a:spcAft>
              <a:buNone/>
              <a:defRPr b="1">
                <a:solidFill>
                  <a:schemeClr val="accent1"/>
                </a:solidFill>
              </a:defRPr>
            </a:lvl7pPr>
            <a:lvl8pPr lvl="7" rtl="0">
              <a:lnSpc>
                <a:spcPct val="100000"/>
              </a:lnSpc>
              <a:spcBef>
                <a:spcPts val="0"/>
              </a:spcBef>
              <a:spcAft>
                <a:spcPts val="0"/>
              </a:spcAft>
              <a:buNone/>
              <a:defRPr b="1">
                <a:solidFill>
                  <a:schemeClr val="accent1"/>
                </a:solidFill>
              </a:defRPr>
            </a:lvl8pPr>
            <a:lvl9pPr lvl="8" rtl="0">
              <a:lnSpc>
                <a:spcPct val="100000"/>
              </a:lnSpc>
              <a:spcBef>
                <a:spcPts val="0"/>
              </a:spcBef>
              <a:spcAft>
                <a:spcPts val="0"/>
              </a:spcAft>
              <a:buNone/>
              <a:defRPr b="1">
                <a:solidFill>
                  <a:schemeClr val="accent1"/>
                </a:solidFill>
              </a:defRPr>
            </a:lvl9pPr>
          </a:lstStyle>
          <a:p/>
        </p:txBody>
      </p:sp>
      <p:sp>
        <p:nvSpPr>
          <p:cNvPr id="1110" name="Google Shape;1110;p52"/>
          <p:cNvSpPr txBox="1"/>
          <p:nvPr>
            <p:ph idx="2" type="subTitle"/>
          </p:nvPr>
        </p:nvSpPr>
        <p:spPr>
          <a:xfrm>
            <a:off x="3717099" y="1961600"/>
            <a:ext cx="3840000" cy="3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111" name="Google Shape;1111;p52"/>
          <p:cNvSpPr txBox="1"/>
          <p:nvPr>
            <p:ph idx="3" type="subTitle"/>
          </p:nvPr>
        </p:nvSpPr>
        <p:spPr>
          <a:xfrm>
            <a:off x="3717099" y="2738363"/>
            <a:ext cx="3840000" cy="22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2"/>
                </a:solidFill>
              </a:defRPr>
            </a:lvl1pPr>
            <a:lvl2pPr lvl="1" rtl="0">
              <a:lnSpc>
                <a:spcPct val="100000"/>
              </a:lnSpc>
              <a:spcBef>
                <a:spcPts val="0"/>
              </a:spcBef>
              <a:spcAft>
                <a:spcPts val="0"/>
              </a:spcAft>
              <a:buNone/>
              <a:defRPr b="1">
                <a:solidFill>
                  <a:schemeClr val="accent2"/>
                </a:solidFill>
              </a:defRPr>
            </a:lvl2pPr>
            <a:lvl3pPr lvl="2" rtl="0">
              <a:lnSpc>
                <a:spcPct val="100000"/>
              </a:lnSpc>
              <a:spcBef>
                <a:spcPts val="0"/>
              </a:spcBef>
              <a:spcAft>
                <a:spcPts val="0"/>
              </a:spcAft>
              <a:buNone/>
              <a:defRPr b="1">
                <a:solidFill>
                  <a:schemeClr val="accent2"/>
                </a:solidFill>
              </a:defRPr>
            </a:lvl3pPr>
            <a:lvl4pPr lvl="3" rtl="0">
              <a:lnSpc>
                <a:spcPct val="100000"/>
              </a:lnSpc>
              <a:spcBef>
                <a:spcPts val="0"/>
              </a:spcBef>
              <a:spcAft>
                <a:spcPts val="0"/>
              </a:spcAft>
              <a:buNone/>
              <a:defRPr b="1">
                <a:solidFill>
                  <a:schemeClr val="accent2"/>
                </a:solidFill>
              </a:defRPr>
            </a:lvl4pPr>
            <a:lvl5pPr lvl="4" rtl="0">
              <a:lnSpc>
                <a:spcPct val="100000"/>
              </a:lnSpc>
              <a:spcBef>
                <a:spcPts val="0"/>
              </a:spcBef>
              <a:spcAft>
                <a:spcPts val="0"/>
              </a:spcAft>
              <a:buNone/>
              <a:defRPr b="1">
                <a:solidFill>
                  <a:schemeClr val="accent2"/>
                </a:solidFill>
              </a:defRPr>
            </a:lvl5pPr>
            <a:lvl6pPr lvl="5" rtl="0">
              <a:lnSpc>
                <a:spcPct val="100000"/>
              </a:lnSpc>
              <a:spcBef>
                <a:spcPts val="0"/>
              </a:spcBef>
              <a:spcAft>
                <a:spcPts val="0"/>
              </a:spcAft>
              <a:buNone/>
              <a:defRPr b="1">
                <a:solidFill>
                  <a:schemeClr val="accent2"/>
                </a:solidFill>
              </a:defRPr>
            </a:lvl6pPr>
            <a:lvl7pPr lvl="6" rtl="0">
              <a:lnSpc>
                <a:spcPct val="100000"/>
              </a:lnSpc>
              <a:spcBef>
                <a:spcPts val="0"/>
              </a:spcBef>
              <a:spcAft>
                <a:spcPts val="0"/>
              </a:spcAft>
              <a:buNone/>
              <a:defRPr b="1">
                <a:solidFill>
                  <a:schemeClr val="accent2"/>
                </a:solidFill>
              </a:defRPr>
            </a:lvl7pPr>
            <a:lvl8pPr lvl="7" rtl="0">
              <a:lnSpc>
                <a:spcPct val="100000"/>
              </a:lnSpc>
              <a:spcBef>
                <a:spcPts val="0"/>
              </a:spcBef>
              <a:spcAft>
                <a:spcPts val="0"/>
              </a:spcAft>
              <a:buNone/>
              <a:defRPr b="1">
                <a:solidFill>
                  <a:schemeClr val="accent2"/>
                </a:solidFill>
              </a:defRPr>
            </a:lvl8pPr>
            <a:lvl9pPr lvl="8" rtl="0">
              <a:lnSpc>
                <a:spcPct val="100000"/>
              </a:lnSpc>
              <a:spcBef>
                <a:spcPts val="0"/>
              </a:spcBef>
              <a:spcAft>
                <a:spcPts val="0"/>
              </a:spcAft>
              <a:buNone/>
              <a:defRPr b="1">
                <a:solidFill>
                  <a:schemeClr val="accent2"/>
                </a:solidFill>
              </a:defRPr>
            </a:lvl9pPr>
          </a:lstStyle>
          <a:p/>
        </p:txBody>
      </p:sp>
      <p:sp>
        <p:nvSpPr>
          <p:cNvPr id="1112" name="Google Shape;1112;p52"/>
          <p:cNvSpPr txBox="1"/>
          <p:nvPr>
            <p:ph idx="4" type="subTitle"/>
          </p:nvPr>
        </p:nvSpPr>
        <p:spPr>
          <a:xfrm>
            <a:off x="3717099" y="3022388"/>
            <a:ext cx="3840000" cy="39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113" name="Google Shape;1113;p52"/>
          <p:cNvSpPr txBox="1"/>
          <p:nvPr>
            <p:ph idx="5" type="subTitle"/>
          </p:nvPr>
        </p:nvSpPr>
        <p:spPr>
          <a:xfrm>
            <a:off x="3717099" y="3796150"/>
            <a:ext cx="3840000" cy="23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a:solidFill>
                  <a:schemeClr val="accent4"/>
                </a:solidFill>
              </a:defRPr>
            </a:lvl1pPr>
            <a:lvl2pPr lvl="1" rtl="0">
              <a:lnSpc>
                <a:spcPct val="100000"/>
              </a:lnSpc>
              <a:spcBef>
                <a:spcPts val="0"/>
              </a:spcBef>
              <a:spcAft>
                <a:spcPts val="0"/>
              </a:spcAft>
              <a:buNone/>
              <a:defRPr b="1">
                <a:solidFill>
                  <a:schemeClr val="accent4"/>
                </a:solidFill>
              </a:defRPr>
            </a:lvl2pPr>
            <a:lvl3pPr lvl="2" rtl="0">
              <a:lnSpc>
                <a:spcPct val="100000"/>
              </a:lnSpc>
              <a:spcBef>
                <a:spcPts val="0"/>
              </a:spcBef>
              <a:spcAft>
                <a:spcPts val="0"/>
              </a:spcAft>
              <a:buNone/>
              <a:defRPr b="1">
                <a:solidFill>
                  <a:schemeClr val="accent4"/>
                </a:solidFill>
              </a:defRPr>
            </a:lvl3pPr>
            <a:lvl4pPr lvl="3" rtl="0">
              <a:lnSpc>
                <a:spcPct val="100000"/>
              </a:lnSpc>
              <a:spcBef>
                <a:spcPts val="0"/>
              </a:spcBef>
              <a:spcAft>
                <a:spcPts val="0"/>
              </a:spcAft>
              <a:buNone/>
              <a:defRPr b="1">
                <a:solidFill>
                  <a:schemeClr val="accent4"/>
                </a:solidFill>
              </a:defRPr>
            </a:lvl4pPr>
            <a:lvl5pPr lvl="4" rtl="0">
              <a:lnSpc>
                <a:spcPct val="100000"/>
              </a:lnSpc>
              <a:spcBef>
                <a:spcPts val="0"/>
              </a:spcBef>
              <a:spcAft>
                <a:spcPts val="0"/>
              </a:spcAft>
              <a:buNone/>
              <a:defRPr b="1">
                <a:solidFill>
                  <a:schemeClr val="accent4"/>
                </a:solidFill>
              </a:defRPr>
            </a:lvl5pPr>
            <a:lvl6pPr lvl="5" rtl="0">
              <a:lnSpc>
                <a:spcPct val="100000"/>
              </a:lnSpc>
              <a:spcBef>
                <a:spcPts val="0"/>
              </a:spcBef>
              <a:spcAft>
                <a:spcPts val="0"/>
              </a:spcAft>
              <a:buNone/>
              <a:defRPr b="1">
                <a:solidFill>
                  <a:schemeClr val="accent4"/>
                </a:solidFill>
              </a:defRPr>
            </a:lvl6pPr>
            <a:lvl7pPr lvl="6" rtl="0">
              <a:lnSpc>
                <a:spcPct val="100000"/>
              </a:lnSpc>
              <a:spcBef>
                <a:spcPts val="0"/>
              </a:spcBef>
              <a:spcAft>
                <a:spcPts val="0"/>
              </a:spcAft>
              <a:buNone/>
              <a:defRPr b="1">
                <a:solidFill>
                  <a:schemeClr val="accent4"/>
                </a:solidFill>
              </a:defRPr>
            </a:lvl7pPr>
            <a:lvl8pPr lvl="7" rtl="0">
              <a:lnSpc>
                <a:spcPct val="100000"/>
              </a:lnSpc>
              <a:spcBef>
                <a:spcPts val="0"/>
              </a:spcBef>
              <a:spcAft>
                <a:spcPts val="0"/>
              </a:spcAft>
              <a:buNone/>
              <a:defRPr b="1">
                <a:solidFill>
                  <a:schemeClr val="accent4"/>
                </a:solidFill>
              </a:defRPr>
            </a:lvl8pPr>
            <a:lvl9pPr lvl="8" rtl="0">
              <a:lnSpc>
                <a:spcPct val="100000"/>
              </a:lnSpc>
              <a:spcBef>
                <a:spcPts val="0"/>
              </a:spcBef>
              <a:spcAft>
                <a:spcPts val="0"/>
              </a:spcAft>
              <a:buNone/>
              <a:defRPr b="1">
                <a:solidFill>
                  <a:schemeClr val="accent4"/>
                </a:solidFill>
              </a:defRPr>
            </a:lvl9pPr>
          </a:lstStyle>
          <a:p/>
        </p:txBody>
      </p:sp>
      <p:sp>
        <p:nvSpPr>
          <p:cNvPr id="1114" name="Google Shape;1114;p52"/>
          <p:cNvSpPr txBox="1"/>
          <p:nvPr>
            <p:ph idx="6" type="subTitle"/>
          </p:nvPr>
        </p:nvSpPr>
        <p:spPr>
          <a:xfrm>
            <a:off x="3717099" y="4081675"/>
            <a:ext cx="3840000" cy="39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grpSp>
        <p:nvGrpSpPr>
          <p:cNvPr id="1115" name="Google Shape;1115;p52"/>
          <p:cNvGrpSpPr/>
          <p:nvPr/>
        </p:nvGrpSpPr>
        <p:grpSpPr>
          <a:xfrm>
            <a:off x="370211" y="189025"/>
            <a:ext cx="7454477" cy="4778747"/>
            <a:chOff x="370211" y="189025"/>
            <a:chExt cx="7454477" cy="4778747"/>
          </a:xfrm>
        </p:grpSpPr>
        <p:sp>
          <p:nvSpPr>
            <p:cNvPr id="1116" name="Google Shape;1116;p52"/>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52"/>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3600"/>
              <a:buNone/>
              <a:defRPr b="1">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21">
    <p:bg>
      <p:bgPr>
        <a:solidFill>
          <a:schemeClr val="accent4"/>
        </a:solidFill>
      </p:bgPr>
    </p:bg>
    <p:spTree>
      <p:nvGrpSpPr>
        <p:cNvPr id="1130" name="Shape 1130"/>
        <p:cNvGrpSpPr/>
        <p:nvPr/>
      </p:nvGrpSpPr>
      <p:grpSpPr>
        <a:xfrm>
          <a:off x="0" y="0"/>
          <a:ext cx="0" cy="0"/>
          <a:chOff x="0" y="0"/>
          <a:chExt cx="0" cy="0"/>
        </a:xfrm>
      </p:grpSpPr>
      <p:sp>
        <p:nvSpPr>
          <p:cNvPr id="1131" name="Google Shape;1131;p5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3"/>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3"/>
          <p:cNvSpPr txBox="1"/>
          <p:nvPr>
            <p:ph idx="1" type="subTitle"/>
          </p:nvPr>
        </p:nvSpPr>
        <p:spPr>
          <a:xfrm>
            <a:off x="1480150" y="2515800"/>
            <a:ext cx="2457300" cy="1417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0"/>
              </a:spcBef>
              <a:spcAft>
                <a:spcPts val="0"/>
              </a:spcAft>
              <a:buNone/>
              <a:defRPr sz="1600"/>
            </a:lvl2pPr>
            <a:lvl3pPr lvl="2" rtl="0" algn="r">
              <a:lnSpc>
                <a:spcPct val="100000"/>
              </a:lnSpc>
              <a:spcBef>
                <a:spcPts val="0"/>
              </a:spcBef>
              <a:spcAft>
                <a:spcPts val="0"/>
              </a:spcAft>
              <a:buNone/>
              <a:defRPr sz="1600"/>
            </a:lvl3pPr>
            <a:lvl4pPr lvl="3" rtl="0" algn="r">
              <a:lnSpc>
                <a:spcPct val="100000"/>
              </a:lnSpc>
              <a:spcBef>
                <a:spcPts val="0"/>
              </a:spcBef>
              <a:spcAft>
                <a:spcPts val="0"/>
              </a:spcAft>
              <a:buNone/>
              <a:defRPr sz="1600"/>
            </a:lvl4pPr>
            <a:lvl5pPr lvl="4" rtl="0" algn="r">
              <a:lnSpc>
                <a:spcPct val="100000"/>
              </a:lnSpc>
              <a:spcBef>
                <a:spcPts val="0"/>
              </a:spcBef>
              <a:spcAft>
                <a:spcPts val="0"/>
              </a:spcAft>
              <a:buNone/>
              <a:defRPr sz="1600"/>
            </a:lvl5pPr>
            <a:lvl6pPr lvl="5" rtl="0" algn="r">
              <a:lnSpc>
                <a:spcPct val="100000"/>
              </a:lnSpc>
              <a:spcBef>
                <a:spcPts val="0"/>
              </a:spcBef>
              <a:spcAft>
                <a:spcPts val="0"/>
              </a:spcAft>
              <a:buNone/>
              <a:defRPr sz="1600"/>
            </a:lvl6pPr>
            <a:lvl7pPr lvl="6" rtl="0" algn="r">
              <a:lnSpc>
                <a:spcPct val="100000"/>
              </a:lnSpc>
              <a:spcBef>
                <a:spcPts val="0"/>
              </a:spcBef>
              <a:spcAft>
                <a:spcPts val="0"/>
              </a:spcAft>
              <a:buNone/>
              <a:defRPr sz="1600"/>
            </a:lvl7pPr>
            <a:lvl8pPr lvl="7" rtl="0" algn="r">
              <a:lnSpc>
                <a:spcPct val="100000"/>
              </a:lnSpc>
              <a:spcBef>
                <a:spcPts val="0"/>
              </a:spcBef>
              <a:spcAft>
                <a:spcPts val="0"/>
              </a:spcAft>
              <a:buNone/>
              <a:defRPr sz="1600"/>
            </a:lvl8pPr>
            <a:lvl9pPr lvl="8" rtl="0" algn="r">
              <a:lnSpc>
                <a:spcPct val="100000"/>
              </a:lnSpc>
              <a:spcBef>
                <a:spcPts val="0"/>
              </a:spcBef>
              <a:spcAft>
                <a:spcPts val="0"/>
              </a:spcAft>
              <a:buNone/>
              <a:defRPr sz="1600"/>
            </a:lvl9pPr>
          </a:lstStyle>
          <a:p/>
        </p:txBody>
      </p:sp>
      <p:sp>
        <p:nvSpPr>
          <p:cNvPr id="1138" name="Google Shape;1138;p53"/>
          <p:cNvSpPr txBox="1"/>
          <p:nvPr>
            <p:ph idx="2" type="subTitle"/>
          </p:nvPr>
        </p:nvSpPr>
        <p:spPr>
          <a:xfrm>
            <a:off x="1480150" y="2238100"/>
            <a:ext cx="2457300" cy="23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a:solidFill>
                  <a:schemeClr val="accent1"/>
                </a:solidFill>
              </a:defRPr>
            </a:lvl1pPr>
            <a:lvl2pPr lvl="1" rtl="0" algn="r">
              <a:lnSpc>
                <a:spcPct val="100000"/>
              </a:lnSpc>
              <a:spcBef>
                <a:spcPts val="0"/>
              </a:spcBef>
              <a:spcAft>
                <a:spcPts val="0"/>
              </a:spcAft>
              <a:buNone/>
              <a:defRPr b="1">
                <a:solidFill>
                  <a:schemeClr val="accent4"/>
                </a:solidFill>
              </a:defRPr>
            </a:lvl2pPr>
            <a:lvl3pPr lvl="2" rtl="0" algn="r">
              <a:lnSpc>
                <a:spcPct val="100000"/>
              </a:lnSpc>
              <a:spcBef>
                <a:spcPts val="0"/>
              </a:spcBef>
              <a:spcAft>
                <a:spcPts val="0"/>
              </a:spcAft>
              <a:buNone/>
              <a:defRPr b="1">
                <a:solidFill>
                  <a:schemeClr val="accent4"/>
                </a:solidFill>
              </a:defRPr>
            </a:lvl3pPr>
            <a:lvl4pPr lvl="3" rtl="0" algn="r">
              <a:lnSpc>
                <a:spcPct val="100000"/>
              </a:lnSpc>
              <a:spcBef>
                <a:spcPts val="0"/>
              </a:spcBef>
              <a:spcAft>
                <a:spcPts val="0"/>
              </a:spcAft>
              <a:buNone/>
              <a:defRPr b="1">
                <a:solidFill>
                  <a:schemeClr val="accent4"/>
                </a:solidFill>
              </a:defRPr>
            </a:lvl4pPr>
            <a:lvl5pPr lvl="4" rtl="0" algn="r">
              <a:lnSpc>
                <a:spcPct val="100000"/>
              </a:lnSpc>
              <a:spcBef>
                <a:spcPts val="0"/>
              </a:spcBef>
              <a:spcAft>
                <a:spcPts val="0"/>
              </a:spcAft>
              <a:buNone/>
              <a:defRPr b="1">
                <a:solidFill>
                  <a:schemeClr val="accent4"/>
                </a:solidFill>
              </a:defRPr>
            </a:lvl5pPr>
            <a:lvl6pPr lvl="5" rtl="0" algn="r">
              <a:lnSpc>
                <a:spcPct val="100000"/>
              </a:lnSpc>
              <a:spcBef>
                <a:spcPts val="0"/>
              </a:spcBef>
              <a:spcAft>
                <a:spcPts val="0"/>
              </a:spcAft>
              <a:buNone/>
              <a:defRPr b="1">
                <a:solidFill>
                  <a:schemeClr val="accent4"/>
                </a:solidFill>
              </a:defRPr>
            </a:lvl6pPr>
            <a:lvl7pPr lvl="6" rtl="0" algn="r">
              <a:lnSpc>
                <a:spcPct val="100000"/>
              </a:lnSpc>
              <a:spcBef>
                <a:spcPts val="0"/>
              </a:spcBef>
              <a:spcAft>
                <a:spcPts val="0"/>
              </a:spcAft>
              <a:buNone/>
              <a:defRPr b="1">
                <a:solidFill>
                  <a:schemeClr val="accent4"/>
                </a:solidFill>
              </a:defRPr>
            </a:lvl7pPr>
            <a:lvl8pPr lvl="7" rtl="0" algn="r">
              <a:lnSpc>
                <a:spcPct val="100000"/>
              </a:lnSpc>
              <a:spcBef>
                <a:spcPts val="0"/>
              </a:spcBef>
              <a:spcAft>
                <a:spcPts val="0"/>
              </a:spcAft>
              <a:buNone/>
              <a:defRPr b="1">
                <a:solidFill>
                  <a:schemeClr val="accent4"/>
                </a:solidFill>
              </a:defRPr>
            </a:lvl8pPr>
            <a:lvl9pPr lvl="8" rtl="0" algn="r">
              <a:lnSpc>
                <a:spcPct val="100000"/>
              </a:lnSpc>
              <a:spcBef>
                <a:spcPts val="0"/>
              </a:spcBef>
              <a:spcAft>
                <a:spcPts val="0"/>
              </a:spcAft>
              <a:buNone/>
              <a:defRPr b="1">
                <a:solidFill>
                  <a:schemeClr val="accent4"/>
                </a:solidFill>
              </a:defRPr>
            </a:lvl9pPr>
          </a:lstStyle>
          <a:p/>
        </p:txBody>
      </p:sp>
      <p:sp>
        <p:nvSpPr>
          <p:cNvPr id="1139" name="Google Shape;1139;p53"/>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3"/>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3"/>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3"/>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3"/>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3"/>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3"/>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3"/>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3"/>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3"/>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p:cSld name="CUSTOM_22">
    <p:bg>
      <p:bgPr>
        <a:solidFill>
          <a:schemeClr val="accent2"/>
        </a:solidFill>
      </p:bgPr>
    </p:bg>
    <p:spTree>
      <p:nvGrpSpPr>
        <p:cNvPr id="1153" name="Shape 1153"/>
        <p:cNvGrpSpPr/>
        <p:nvPr/>
      </p:nvGrpSpPr>
      <p:grpSpPr>
        <a:xfrm>
          <a:off x="0" y="0"/>
          <a:ext cx="0" cy="0"/>
          <a:chOff x="0" y="0"/>
          <a:chExt cx="0" cy="0"/>
        </a:xfrm>
      </p:grpSpPr>
      <p:grpSp>
        <p:nvGrpSpPr>
          <p:cNvPr id="1154" name="Google Shape;1154;p54"/>
          <p:cNvGrpSpPr/>
          <p:nvPr/>
        </p:nvGrpSpPr>
        <p:grpSpPr>
          <a:xfrm>
            <a:off x="270825" y="111595"/>
            <a:ext cx="8602334" cy="4930561"/>
            <a:chOff x="270825" y="111595"/>
            <a:chExt cx="8602334" cy="4930561"/>
          </a:xfrm>
        </p:grpSpPr>
        <p:sp>
          <p:nvSpPr>
            <p:cNvPr id="1155" name="Google Shape;1155;p54"/>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54"/>
          <p:cNvSpPr/>
          <p:nvPr/>
        </p:nvSpPr>
        <p:spPr>
          <a:xfrm>
            <a:off x="800100" y="1485900"/>
            <a:ext cx="7447200" cy="3122700"/>
          </a:xfrm>
          <a:prstGeom prst="roundRect">
            <a:avLst>
              <a:gd fmla="val 5570" name="adj"/>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923358" y="1788875"/>
            <a:ext cx="3544500" cy="2696100"/>
          </a:xfrm>
          <a:prstGeom prst="roundRect">
            <a:avLst>
              <a:gd fmla="val 271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54"/>
          <p:cNvGrpSpPr/>
          <p:nvPr/>
        </p:nvGrpSpPr>
        <p:grpSpPr>
          <a:xfrm>
            <a:off x="926843" y="1611061"/>
            <a:ext cx="321650" cy="75600"/>
            <a:chOff x="482650" y="250775"/>
            <a:chExt cx="321650" cy="75600"/>
          </a:xfrm>
        </p:grpSpPr>
        <p:sp>
          <p:nvSpPr>
            <p:cNvPr id="1162" name="Google Shape;1162;p54"/>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 name="Google Shape;1165;p54"/>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7" name="Google Shape;1167;p54"/>
          <p:cNvGrpSpPr/>
          <p:nvPr/>
        </p:nvGrpSpPr>
        <p:grpSpPr>
          <a:xfrm>
            <a:off x="326011" y="203652"/>
            <a:ext cx="4396509" cy="4669995"/>
            <a:chOff x="326011" y="203652"/>
            <a:chExt cx="4396509" cy="4669995"/>
          </a:xfrm>
        </p:grpSpPr>
        <p:sp>
          <p:nvSpPr>
            <p:cNvPr id="1168" name="Google Shape;1168;p54"/>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458917" y="3633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445817" y="21608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2068067" y="203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326011" y="28644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4421498" y="12430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369936" y="16041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54"/>
          <p:cNvSpPr txBox="1"/>
          <p:nvPr>
            <p:ph hasCustomPrompt="1" type="title"/>
          </p:nvPr>
        </p:nvSpPr>
        <p:spPr>
          <a:xfrm>
            <a:off x="920893" y="2751097"/>
            <a:ext cx="3544500" cy="146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6500"/>
              <a:buNone/>
              <a:defRPr sz="65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80" name="Google Shape;1180;p54"/>
          <p:cNvSpPr txBox="1"/>
          <p:nvPr>
            <p:ph idx="1" type="subTitle"/>
          </p:nvPr>
        </p:nvSpPr>
        <p:spPr>
          <a:xfrm>
            <a:off x="1396100" y="2355525"/>
            <a:ext cx="25941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181" name="Google Shape;1181;p54"/>
          <p:cNvSpPr txBox="1"/>
          <p:nvPr>
            <p:ph idx="2"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800"/>
              <a:buNone/>
              <a:defRPr b="1">
                <a:solidFill>
                  <a:schemeClr val="accent2"/>
                </a:solidFill>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3">
    <p:bg>
      <p:bgPr>
        <a:solidFill>
          <a:schemeClr val="accent2"/>
        </a:solidFill>
      </p:bgPr>
    </p:bg>
    <p:spTree>
      <p:nvGrpSpPr>
        <p:cNvPr id="1182" name="Shape 1182"/>
        <p:cNvGrpSpPr/>
        <p:nvPr/>
      </p:nvGrpSpPr>
      <p:grpSpPr>
        <a:xfrm>
          <a:off x="0" y="0"/>
          <a:ext cx="0" cy="0"/>
          <a:chOff x="0" y="0"/>
          <a:chExt cx="0" cy="0"/>
        </a:xfrm>
      </p:grpSpPr>
      <p:sp>
        <p:nvSpPr>
          <p:cNvPr id="1183" name="Google Shape;1183;p5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5"/>
          <p:cNvSpPr/>
          <p:nvPr/>
        </p:nvSpPr>
        <p:spPr>
          <a:xfrm>
            <a:off x="800100" y="1485900"/>
            <a:ext cx="7447200" cy="31227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5"/>
          <p:cNvSpPr/>
          <p:nvPr/>
        </p:nvSpPr>
        <p:spPr>
          <a:xfrm>
            <a:off x="4579546" y="1788875"/>
            <a:ext cx="3544500" cy="2696100"/>
          </a:xfrm>
          <a:prstGeom prst="roundRect">
            <a:avLst>
              <a:gd fmla="val 271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55"/>
          <p:cNvGrpSpPr/>
          <p:nvPr/>
        </p:nvGrpSpPr>
        <p:grpSpPr>
          <a:xfrm>
            <a:off x="926843" y="1611061"/>
            <a:ext cx="321650" cy="75600"/>
            <a:chOff x="482650" y="250775"/>
            <a:chExt cx="321650" cy="75600"/>
          </a:xfrm>
        </p:grpSpPr>
        <p:sp>
          <p:nvSpPr>
            <p:cNvPr id="1187" name="Google Shape;1187;p5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5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5"/>
          <p:cNvSpPr/>
          <p:nvPr/>
        </p:nvSpPr>
        <p:spPr>
          <a:xfrm flipH="1" rot="10800000">
            <a:off x="7747518" y="30142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5"/>
          <p:cNvSpPr/>
          <p:nvPr/>
        </p:nvSpPr>
        <p:spPr>
          <a:xfrm flipH="1" rot="10800000">
            <a:off x="5313439" y="372697"/>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5"/>
          <p:cNvSpPr/>
          <p:nvPr/>
        </p:nvSpPr>
        <p:spPr>
          <a:xfrm flipH="1" rot="10800000">
            <a:off x="603669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5"/>
          <p:cNvSpPr/>
          <p:nvPr/>
        </p:nvSpPr>
        <p:spPr>
          <a:xfrm flipH="1" rot="10800000">
            <a:off x="713339" y="31644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5"/>
          <p:cNvSpPr/>
          <p:nvPr/>
        </p:nvSpPr>
        <p:spPr>
          <a:xfrm flipH="1" rot="10800000">
            <a:off x="3231139" y="26361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5"/>
          <p:cNvSpPr/>
          <p:nvPr/>
        </p:nvSpPr>
        <p:spPr>
          <a:xfrm flipH="1" rot="10800000">
            <a:off x="530739" y="16108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5"/>
          <p:cNvSpPr/>
          <p:nvPr/>
        </p:nvSpPr>
        <p:spPr>
          <a:xfrm flipH="1" rot="10800000">
            <a:off x="1211039" y="5757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5"/>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5"/>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5"/>
          <p:cNvSpPr txBox="1"/>
          <p:nvPr>
            <p:ph idx="1" type="subTitle"/>
          </p:nvPr>
        </p:nvSpPr>
        <p:spPr>
          <a:xfrm>
            <a:off x="4824975" y="2146325"/>
            <a:ext cx="3053700" cy="155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000">
                <a:solidFill>
                  <a:schemeClr val="accent4"/>
                </a:solidFill>
              </a:defRPr>
            </a:lvl1pPr>
            <a:lvl2pPr lvl="1" rtl="0" algn="ctr">
              <a:lnSpc>
                <a:spcPct val="100000"/>
              </a:lnSpc>
              <a:spcBef>
                <a:spcPts val="0"/>
              </a:spcBef>
              <a:spcAft>
                <a:spcPts val="0"/>
              </a:spcAft>
              <a:buNone/>
              <a:defRPr b="1" sz="1600">
                <a:solidFill>
                  <a:schemeClr val="accent4"/>
                </a:solidFill>
              </a:defRPr>
            </a:lvl2pPr>
            <a:lvl3pPr lvl="2" rtl="0" algn="ctr">
              <a:lnSpc>
                <a:spcPct val="100000"/>
              </a:lnSpc>
              <a:spcBef>
                <a:spcPts val="0"/>
              </a:spcBef>
              <a:spcAft>
                <a:spcPts val="0"/>
              </a:spcAft>
              <a:buNone/>
              <a:defRPr b="1" sz="1600">
                <a:solidFill>
                  <a:schemeClr val="accent4"/>
                </a:solidFill>
              </a:defRPr>
            </a:lvl3pPr>
            <a:lvl4pPr lvl="3" rtl="0" algn="ctr">
              <a:lnSpc>
                <a:spcPct val="100000"/>
              </a:lnSpc>
              <a:spcBef>
                <a:spcPts val="0"/>
              </a:spcBef>
              <a:spcAft>
                <a:spcPts val="0"/>
              </a:spcAft>
              <a:buNone/>
              <a:defRPr b="1" sz="1600">
                <a:solidFill>
                  <a:schemeClr val="accent4"/>
                </a:solidFill>
              </a:defRPr>
            </a:lvl4pPr>
            <a:lvl5pPr lvl="4" rtl="0" algn="ctr">
              <a:lnSpc>
                <a:spcPct val="100000"/>
              </a:lnSpc>
              <a:spcBef>
                <a:spcPts val="0"/>
              </a:spcBef>
              <a:spcAft>
                <a:spcPts val="0"/>
              </a:spcAft>
              <a:buNone/>
              <a:defRPr b="1" sz="1600">
                <a:solidFill>
                  <a:schemeClr val="accent4"/>
                </a:solidFill>
              </a:defRPr>
            </a:lvl5pPr>
            <a:lvl6pPr lvl="5" rtl="0" algn="ctr">
              <a:lnSpc>
                <a:spcPct val="100000"/>
              </a:lnSpc>
              <a:spcBef>
                <a:spcPts val="0"/>
              </a:spcBef>
              <a:spcAft>
                <a:spcPts val="0"/>
              </a:spcAft>
              <a:buNone/>
              <a:defRPr b="1" sz="1600">
                <a:solidFill>
                  <a:schemeClr val="accent4"/>
                </a:solidFill>
              </a:defRPr>
            </a:lvl6pPr>
            <a:lvl7pPr lvl="6" rtl="0" algn="ctr">
              <a:lnSpc>
                <a:spcPct val="100000"/>
              </a:lnSpc>
              <a:spcBef>
                <a:spcPts val="0"/>
              </a:spcBef>
              <a:spcAft>
                <a:spcPts val="0"/>
              </a:spcAft>
              <a:buNone/>
              <a:defRPr b="1" sz="1600">
                <a:solidFill>
                  <a:schemeClr val="accent4"/>
                </a:solidFill>
              </a:defRPr>
            </a:lvl7pPr>
            <a:lvl8pPr lvl="7" rtl="0" algn="ctr">
              <a:lnSpc>
                <a:spcPct val="100000"/>
              </a:lnSpc>
              <a:spcBef>
                <a:spcPts val="0"/>
              </a:spcBef>
              <a:spcAft>
                <a:spcPts val="0"/>
              </a:spcAft>
              <a:buNone/>
              <a:defRPr b="1" sz="1600">
                <a:solidFill>
                  <a:schemeClr val="accent4"/>
                </a:solidFill>
              </a:defRPr>
            </a:lvl8pPr>
            <a:lvl9pPr lvl="8" rtl="0" algn="ctr">
              <a:lnSpc>
                <a:spcPct val="100000"/>
              </a:lnSpc>
              <a:spcBef>
                <a:spcPts val="0"/>
              </a:spcBef>
              <a:spcAft>
                <a:spcPts val="0"/>
              </a:spcAft>
              <a:buNone/>
              <a:defRPr b="1" sz="1600">
                <a:solidFill>
                  <a:schemeClr val="accent4"/>
                </a:solidFill>
              </a:defRPr>
            </a:lvl9pPr>
          </a:lstStyle>
          <a:p/>
        </p:txBody>
      </p:sp>
      <p:sp>
        <p:nvSpPr>
          <p:cNvPr id="1203" name="Google Shape;1203;p55"/>
          <p:cNvSpPr txBox="1"/>
          <p:nvPr>
            <p:ph type="title"/>
          </p:nvPr>
        </p:nvSpPr>
        <p:spPr>
          <a:xfrm>
            <a:off x="5295225" y="3775900"/>
            <a:ext cx="2113200" cy="39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b="0"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24">
    <p:spTree>
      <p:nvGrpSpPr>
        <p:cNvPr id="1204" name="Shape 1204"/>
        <p:cNvGrpSpPr/>
        <p:nvPr/>
      </p:nvGrpSpPr>
      <p:grpSpPr>
        <a:xfrm>
          <a:off x="0" y="0"/>
          <a:ext cx="0" cy="0"/>
          <a:chOff x="0" y="0"/>
          <a:chExt cx="0" cy="0"/>
        </a:xfrm>
      </p:grpSpPr>
      <p:sp>
        <p:nvSpPr>
          <p:cNvPr id="1205" name="Google Shape;1205;p5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5">
  <p:cSld name="CUSTOM_25">
    <p:bg>
      <p:bgPr>
        <a:solidFill>
          <a:schemeClr val="accent4"/>
        </a:solidFill>
      </p:bgPr>
    </p:bg>
    <p:spTree>
      <p:nvGrpSpPr>
        <p:cNvPr id="1208" name="Shape 1208"/>
        <p:cNvGrpSpPr/>
        <p:nvPr/>
      </p:nvGrpSpPr>
      <p:grpSpPr>
        <a:xfrm>
          <a:off x="0" y="0"/>
          <a:ext cx="0" cy="0"/>
          <a:chOff x="0" y="0"/>
          <a:chExt cx="0" cy="0"/>
        </a:xfrm>
      </p:grpSpPr>
      <p:sp>
        <p:nvSpPr>
          <p:cNvPr id="1209" name="Google Shape;1209;p5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800100" y="1485900"/>
            <a:ext cx="7447200" cy="31227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4579546" y="1788875"/>
            <a:ext cx="3544500" cy="2696100"/>
          </a:xfrm>
          <a:prstGeom prst="roundRect">
            <a:avLst>
              <a:gd fmla="val 271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2" name="Google Shape;1212;p57"/>
          <p:cNvGrpSpPr/>
          <p:nvPr/>
        </p:nvGrpSpPr>
        <p:grpSpPr>
          <a:xfrm>
            <a:off x="926843" y="1611061"/>
            <a:ext cx="321650" cy="75600"/>
            <a:chOff x="482650" y="250775"/>
            <a:chExt cx="321650" cy="75600"/>
          </a:xfrm>
        </p:grpSpPr>
        <p:sp>
          <p:nvSpPr>
            <p:cNvPr id="1213" name="Google Shape;1213;p5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5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490767" y="37045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647392" y="11522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382267" y="844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607864" y="1884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372404" y="4170800"/>
            <a:ext cx="178863"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311336" y="3039863"/>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txBox="1"/>
          <p:nvPr>
            <p:ph hasCustomPrompt="1" type="title"/>
          </p:nvPr>
        </p:nvSpPr>
        <p:spPr>
          <a:xfrm>
            <a:off x="4934794" y="2283275"/>
            <a:ext cx="745500" cy="27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1800"/>
              <a:buNone/>
              <a:defRPr b="1" sz="1800">
                <a:solidFill>
                  <a:schemeClr val="accent4"/>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228" name="Google Shape;1228;p57"/>
          <p:cNvSpPr txBox="1"/>
          <p:nvPr>
            <p:ph hasCustomPrompt="1" idx="2" type="title"/>
          </p:nvPr>
        </p:nvSpPr>
        <p:spPr>
          <a:xfrm>
            <a:off x="4934794" y="2993375"/>
            <a:ext cx="745500" cy="27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None/>
              <a:defRPr b="1" sz="18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229" name="Google Shape;1229;p57"/>
          <p:cNvSpPr txBox="1"/>
          <p:nvPr>
            <p:ph hasCustomPrompt="1" idx="3" type="title"/>
          </p:nvPr>
        </p:nvSpPr>
        <p:spPr>
          <a:xfrm>
            <a:off x="4934794" y="3710677"/>
            <a:ext cx="745500" cy="27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800"/>
              <a:buNone/>
              <a:defRPr b="1" sz="18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230" name="Google Shape;1230;p57"/>
          <p:cNvSpPr txBox="1"/>
          <p:nvPr>
            <p:ph idx="1" type="subTitle"/>
          </p:nvPr>
        </p:nvSpPr>
        <p:spPr>
          <a:xfrm>
            <a:off x="5778425" y="2158025"/>
            <a:ext cx="2104500" cy="530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31" name="Google Shape;1231;p57"/>
          <p:cNvSpPr txBox="1"/>
          <p:nvPr>
            <p:ph idx="4" type="subTitle"/>
          </p:nvPr>
        </p:nvSpPr>
        <p:spPr>
          <a:xfrm>
            <a:off x="5778425" y="2868125"/>
            <a:ext cx="2104500" cy="530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32" name="Google Shape;1232;p57"/>
          <p:cNvSpPr txBox="1"/>
          <p:nvPr>
            <p:ph idx="5" type="subTitle"/>
          </p:nvPr>
        </p:nvSpPr>
        <p:spPr>
          <a:xfrm>
            <a:off x="5778425" y="3585427"/>
            <a:ext cx="2104500" cy="530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233" name="Google Shape;1233;p57"/>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4"/>
              </a:buClr>
              <a:buSzPts val="2800"/>
              <a:buNone/>
              <a:defRPr b="1">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b="1">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7"/>
          <p:cNvSpPr txBox="1"/>
          <p:nvPr>
            <p:ph idx="1" type="subTitle"/>
          </p:nvPr>
        </p:nvSpPr>
        <p:spPr>
          <a:xfrm>
            <a:off x="4778845" y="2439450"/>
            <a:ext cx="3073200" cy="121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22" name="Google Shape;122;p7"/>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795217" y="44396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txBox="1"/>
          <p:nvPr>
            <p:ph type="title"/>
          </p:nvPr>
        </p:nvSpPr>
        <p:spPr>
          <a:xfrm>
            <a:off x="1541075" y="541776"/>
            <a:ext cx="6483000" cy="475500"/>
          </a:xfrm>
          <a:prstGeom prst="rect">
            <a:avLst/>
          </a:prstGeom>
        </p:spPr>
        <p:txBody>
          <a:bodyPr anchorCtr="0" anchor="ctr" bIns="91425" lIns="91425" spcFirstLastPara="1" rIns="91425" wrap="square" tIns="91425">
            <a:noAutofit/>
          </a:bodyPr>
          <a:lstStyle>
            <a:lvl1pPr lvl="0">
              <a:spcBef>
                <a:spcPts val="0"/>
              </a:spcBef>
              <a:spcAft>
                <a:spcPts val="0"/>
              </a:spcAft>
              <a:buSzPts val="3400"/>
              <a:buNone/>
              <a:defRPr b="1">
                <a:solidFill>
                  <a:schemeClr val="accent4"/>
                </a:solidFill>
              </a:defRPr>
            </a:lvl1pPr>
            <a:lvl2pPr lvl="1">
              <a:spcBef>
                <a:spcPts val="0"/>
              </a:spcBef>
              <a:spcAft>
                <a:spcPts val="0"/>
              </a:spcAft>
              <a:buSzPts val="3500"/>
              <a:buNone/>
              <a:defRPr b="1" sz="3500"/>
            </a:lvl2pPr>
            <a:lvl3pPr lvl="2">
              <a:spcBef>
                <a:spcPts val="0"/>
              </a:spcBef>
              <a:spcAft>
                <a:spcPts val="0"/>
              </a:spcAft>
              <a:buSzPts val="3500"/>
              <a:buNone/>
              <a:defRPr b="1" sz="3500"/>
            </a:lvl3pPr>
            <a:lvl4pPr lvl="3">
              <a:spcBef>
                <a:spcPts val="0"/>
              </a:spcBef>
              <a:spcAft>
                <a:spcPts val="0"/>
              </a:spcAft>
              <a:buSzPts val="3500"/>
              <a:buNone/>
              <a:defRPr b="1" sz="3500"/>
            </a:lvl4pPr>
            <a:lvl5pPr lvl="4">
              <a:spcBef>
                <a:spcPts val="0"/>
              </a:spcBef>
              <a:spcAft>
                <a:spcPts val="0"/>
              </a:spcAft>
              <a:buSzPts val="3500"/>
              <a:buNone/>
              <a:defRPr b="1" sz="3500"/>
            </a:lvl5pPr>
            <a:lvl6pPr lvl="5">
              <a:spcBef>
                <a:spcPts val="0"/>
              </a:spcBef>
              <a:spcAft>
                <a:spcPts val="0"/>
              </a:spcAft>
              <a:buSzPts val="3500"/>
              <a:buNone/>
              <a:defRPr b="1" sz="3500"/>
            </a:lvl6pPr>
            <a:lvl7pPr lvl="6">
              <a:spcBef>
                <a:spcPts val="0"/>
              </a:spcBef>
              <a:spcAft>
                <a:spcPts val="0"/>
              </a:spcAft>
              <a:buSzPts val="3500"/>
              <a:buNone/>
              <a:defRPr b="1" sz="3500"/>
            </a:lvl7pPr>
            <a:lvl8pPr lvl="7">
              <a:spcBef>
                <a:spcPts val="0"/>
              </a:spcBef>
              <a:spcAft>
                <a:spcPts val="0"/>
              </a:spcAft>
              <a:buSzPts val="3500"/>
              <a:buNone/>
              <a:defRPr b="1" sz="3500"/>
            </a:lvl8pPr>
            <a:lvl9pPr lvl="8">
              <a:spcBef>
                <a:spcPts val="0"/>
              </a:spcBef>
              <a:spcAft>
                <a:spcPts val="0"/>
              </a:spcAft>
              <a:buSzPts val="3500"/>
              <a:buNone/>
              <a:defRPr b="1" sz="3500"/>
            </a:lvl9pPr>
          </a:lstStyle>
          <a:p/>
        </p:txBody>
      </p:sp>
      <p:sp>
        <p:nvSpPr>
          <p:cNvPr id="141" name="Google Shape;141;p8"/>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0" name="Shape 150"/>
        <p:cNvGrpSpPr/>
        <p:nvPr/>
      </p:nvGrpSpPr>
      <p:grpSpPr>
        <a:xfrm>
          <a:off x="0" y="0"/>
          <a:ext cx="0" cy="0"/>
          <a:chOff x="0" y="0"/>
          <a:chExt cx="0" cy="0"/>
        </a:xfrm>
      </p:grpSpPr>
      <p:sp>
        <p:nvSpPr>
          <p:cNvPr id="151" name="Google Shape;151;p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1018850" y="552950"/>
            <a:ext cx="7009200" cy="1382400"/>
          </a:xfrm>
          <a:prstGeom prst="roundRect">
            <a:avLst>
              <a:gd fmla="val 16667" name="adj"/>
            </a:avLst>
          </a:prstGeom>
          <a:solidFill>
            <a:schemeClr val="lt1"/>
          </a:solidFill>
          <a:ln>
            <a:noFill/>
          </a:ln>
          <a:effectLst>
            <a:outerShdw blurRad="57150" rotWithShape="0" algn="bl" dir="5400000" dist="19050">
              <a:schemeClr val="dk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txBox="1"/>
          <p:nvPr>
            <p:ph idx="1" type="subTitle"/>
          </p:nvPr>
        </p:nvSpPr>
        <p:spPr>
          <a:xfrm>
            <a:off x="1274825" y="1278175"/>
            <a:ext cx="65457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59" name="Google Shape;159;p9"/>
          <p:cNvSpPr/>
          <p:nvPr/>
        </p:nvSpPr>
        <p:spPr>
          <a:xfrm>
            <a:off x="509614" y="34122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327018" y="31064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2690727" y="467844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482643" y="48416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1592614" y="4741721"/>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742164" y="408044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432118" y="137132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942739" y="2375496"/>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8" name="Shape 168"/>
        <p:cNvGrpSpPr/>
        <p:nvPr/>
      </p:nvGrpSpPr>
      <p:grpSpPr>
        <a:xfrm>
          <a:off x="0" y="0"/>
          <a:ext cx="0" cy="0"/>
          <a:chOff x="0" y="0"/>
          <a:chExt cx="0" cy="0"/>
        </a:xfrm>
      </p:grpSpPr>
      <p:sp>
        <p:nvSpPr>
          <p:cNvPr id="169" name="Google Shape;169;p10"/>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57163" rotWithShape="0" algn="bl" dir="3420000" dist="6667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txBox="1"/>
          <p:nvPr>
            <p:ph idx="1" type="body"/>
          </p:nvPr>
        </p:nvSpPr>
        <p:spPr>
          <a:xfrm flipH="1">
            <a:off x="962214" y="1941675"/>
            <a:ext cx="3858900" cy="11061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b="1" sz="2000">
                <a:solidFill>
                  <a:schemeClr val="accent2"/>
                </a:solidFill>
              </a:defRPr>
            </a:lvl1pPr>
          </a:lstStyle>
          <a:p/>
        </p:txBody>
      </p:sp>
      <p:sp>
        <p:nvSpPr>
          <p:cNvPr id="174" name="Google Shape;174;p10"/>
          <p:cNvSpPr/>
          <p:nvPr/>
        </p:nvSpPr>
        <p:spPr>
          <a:xfrm flipH="1" rot="10800000">
            <a:off x="288918" y="178636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flipH="1" rot="10800000">
            <a:off x="1529143" y="360998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flipH="1" rot="10800000">
            <a:off x="2364764" y="109563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flipH="1" rot="10800000">
            <a:off x="603669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flipH="1" rot="10800000">
            <a:off x="6854068" y="28628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flipH="1" rot="10800000">
            <a:off x="3125443" y="478141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flipH="1" rot="10800000">
            <a:off x="941939" y="30882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flipH="1" rot="10800000">
            <a:off x="2734127" y="4116860"/>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flipH="1" rot="10800000">
            <a:off x="5001489" y="47823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flipH="1" rot="10800000">
            <a:off x="1260993" y="4611826"/>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flipH="1" rot="10800000">
            <a:off x="610889" y="4512685"/>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flipH="1" rot="10800000">
            <a:off x="1211039" y="575772"/>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69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
          <p:cNvSpPr txBox="1"/>
          <p:nvPr>
            <p:ph idx="2" type="subTitle"/>
          </p:nvPr>
        </p:nvSpPr>
        <p:spPr>
          <a:xfrm flipH="1">
            <a:off x="2528114" y="3212827"/>
            <a:ext cx="2113200" cy="391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600">
                <a:solidFill>
                  <a:schemeClr val="dk2"/>
                </a:solidFill>
              </a:defRPr>
            </a:lvl1pPr>
            <a:lvl2pPr lvl="1" rtl="0" algn="r">
              <a:lnSpc>
                <a:spcPct val="100000"/>
              </a:lnSpc>
              <a:spcBef>
                <a:spcPts val="0"/>
              </a:spcBef>
              <a:spcAft>
                <a:spcPts val="0"/>
              </a:spcAft>
              <a:buNone/>
              <a:defRPr sz="1600">
                <a:solidFill>
                  <a:schemeClr val="dk2"/>
                </a:solidFill>
              </a:defRPr>
            </a:lvl2pPr>
            <a:lvl3pPr lvl="2" rtl="0" algn="r">
              <a:lnSpc>
                <a:spcPct val="100000"/>
              </a:lnSpc>
              <a:spcBef>
                <a:spcPts val="0"/>
              </a:spcBef>
              <a:spcAft>
                <a:spcPts val="0"/>
              </a:spcAft>
              <a:buNone/>
              <a:defRPr sz="1600">
                <a:solidFill>
                  <a:schemeClr val="dk2"/>
                </a:solidFill>
              </a:defRPr>
            </a:lvl3pPr>
            <a:lvl4pPr lvl="3" rtl="0" algn="r">
              <a:lnSpc>
                <a:spcPct val="100000"/>
              </a:lnSpc>
              <a:spcBef>
                <a:spcPts val="0"/>
              </a:spcBef>
              <a:spcAft>
                <a:spcPts val="0"/>
              </a:spcAft>
              <a:buNone/>
              <a:defRPr sz="1600">
                <a:solidFill>
                  <a:schemeClr val="dk2"/>
                </a:solidFill>
              </a:defRPr>
            </a:lvl4pPr>
            <a:lvl5pPr lvl="4" rtl="0" algn="r">
              <a:lnSpc>
                <a:spcPct val="100000"/>
              </a:lnSpc>
              <a:spcBef>
                <a:spcPts val="0"/>
              </a:spcBef>
              <a:spcAft>
                <a:spcPts val="0"/>
              </a:spcAft>
              <a:buNone/>
              <a:defRPr sz="1600">
                <a:solidFill>
                  <a:schemeClr val="dk2"/>
                </a:solidFill>
              </a:defRPr>
            </a:lvl5pPr>
            <a:lvl6pPr lvl="5" rtl="0" algn="r">
              <a:lnSpc>
                <a:spcPct val="100000"/>
              </a:lnSpc>
              <a:spcBef>
                <a:spcPts val="0"/>
              </a:spcBef>
              <a:spcAft>
                <a:spcPts val="0"/>
              </a:spcAft>
              <a:buNone/>
              <a:defRPr sz="1600">
                <a:solidFill>
                  <a:schemeClr val="dk2"/>
                </a:solidFill>
              </a:defRPr>
            </a:lvl6pPr>
            <a:lvl7pPr lvl="6" rtl="0" algn="r">
              <a:lnSpc>
                <a:spcPct val="100000"/>
              </a:lnSpc>
              <a:spcBef>
                <a:spcPts val="0"/>
              </a:spcBef>
              <a:spcAft>
                <a:spcPts val="0"/>
              </a:spcAft>
              <a:buNone/>
              <a:defRPr sz="1600">
                <a:solidFill>
                  <a:schemeClr val="dk2"/>
                </a:solidFill>
              </a:defRPr>
            </a:lvl7pPr>
            <a:lvl8pPr lvl="7" rtl="0" algn="r">
              <a:lnSpc>
                <a:spcPct val="100000"/>
              </a:lnSpc>
              <a:spcBef>
                <a:spcPts val="0"/>
              </a:spcBef>
              <a:spcAft>
                <a:spcPts val="0"/>
              </a:spcAft>
              <a:buNone/>
              <a:defRPr sz="1600">
                <a:solidFill>
                  <a:schemeClr val="dk2"/>
                </a:solidFill>
              </a:defRPr>
            </a:lvl8pPr>
            <a:lvl9pPr lvl="8" rtl="0" algn="r">
              <a:lnSpc>
                <a:spcPct val="100000"/>
              </a:lnSpc>
              <a:spcBef>
                <a:spcPts val="0"/>
              </a:spcBef>
              <a:spcAft>
                <a:spcPts val="0"/>
              </a:spcAft>
              <a:buNone/>
              <a:defRPr sz="1600">
                <a:solidFill>
                  <a:schemeClr val="dk2"/>
                </a:solidFill>
              </a:defRPr>
            </a:lvl9pPr>
          </a:lstStyle>
          <a:p/>
        </p:txBody>
      </p:sp>
      <p:sp>
        <p:nvSpPr>
          <p:cNvPr id="187" name="Google Shape;187;p10"/>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
          <p:cNvSpPr/>
          <p:nvPr/>
        </p:nvSpPr>
        <p:spPr>
          <a:xfrm>
            <a:off x="1091993" y="595570"/>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2.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545312" y="541776"/>
            <a:ext cx="6483000" cy="475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Ubuntu"/>
              <a:buNone/>
              <a:defRPr b="1" sz="2800">
                <a:solidFill>
                  <a:schemeClr val="dk1"/>
                </a:solidFill>
                <a:latin typeface="Ubuntu"/>
                <a:ea typeface="Ubuntu"/>
                <a:cs typeface="Ubuntu"/>
                <a:sym typeface="Ubuntu"/>
              </a:defRPr>
            </a:lvl1pPr>
            <a:lvl2pPr lvl="1">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506850" y="1152475"/>
            <a:ext cx="83253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1pPr>
            <a:lvl2pPr indent="-317500" lvl="1" marL="9144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2pPr>
            <a:lvl3pPr indent="-317500" lvl="2" marL="13716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3pPr>
            <a:lvl4pPr indent="-317500" lvl="3" marL="18288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4pPr>
            <a:lvl5pPr indent="-317500" lvl="4" marL="22860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5pPr>
            <a:lvl6pPr indent="-317500" lvl="5" marL="27432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6pPr>
            <a:lvl7pPr indent="-317500" lvl="6" marL="32004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7pPr>
            <a:lvl8pPr indent="-317500" lvl="7" marL="3657600">
              <a:lnSpc>
                <a:spcPct val="115000"/>
              </a:lnSpc>
              <a:spcBef>
                <a:spcPts val="1600"/>
              </a:spcBef>
              <a:spcAft>
                <a:spcPts val="0"/>
              </a:spcAft>
              <a:buClr>
                <a:schemeClr val="dk1"/>
              </a:buClr>
              <a:buSzPts val="1400"/>
              <a:buFont typeface="Ubuntu"/>
              <a:buChar char="○"/>
              <a:defRPr>
                <a:solidFill>
                  <a:schemeClr val="dk1"/>
                </a:solidFill>
                <a:latin typeface="Ubuntu"/>
                <a:ea typeface="Ubuntu"/>
                <a:cs typeface="Ubuntu"/>
                <a:sym typeface="Ubuntu"/>
              </a:defRPr>
            </a:lvl8pPr>
            <a:lvl9pPr indent="-317500" lvl="8" marL="4114800">
              <a:lnSpc>
                <a:spcPct val="115000"/>
              </a:lnSpc>
              <a:spcBef>
                <a:spcPts val="1600"/>
              </a:spcBef>
              <a:spcAft>
                <a:spcPts val="1600"/>
              </a:spcAft>
              <a:buClr>
                <a:schemeClr val="dk1"/>
              </a:buClr>
              <a:buSzPts val="1400"/>
              <a:buFont typeface="Ubuntu"/>
              <a:buChar char="■"/>
              <a:defRPr>
                <a:solidFill>
                  <a:schemeClr val="dk1"/>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hyperlink" Target="http://drive.google.com/file/d/1YaRNx5uMT68R49Ux0tTc38MqgJTJ9Oai/view"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hyperlink" Target="http://drive.google.com/file/d/1QTLRvI7I6jurPFTjPhHI-xQlWw4-SuKE/view" TargetMode="Externa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58"/>
          <p:cNvSpPr txBox="1"/>
          <p:nvPr>
            <p:ph idx="1" type="subTitle"/>
          </p:nvPr>
        </p:nvSpPr>
        <p:spPr>
          <a:xfrm>
            <a:off x="1884890" y="1904300"/>
            <a:ext cx="5373900" cy="52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A sustainability project by</a:t>
            </a:r>
            <a:r>
              <a:rPr lang="en"/>
              <a:t> </a:t>
            </a:r>
            <a:r>
              <a:rPr b="1" lang="en">
                <a:solidFill>
                  <a:schemeClr val="accent1"/>
                </a:solidFill>
              </a:rPr>
              <a:t>G</a:t>
            </a:r>
            <a:r>
              <a:rPr b="1" lang="en"/>
              <a:t>o</a:t>
            </a:r>
            <a:r>
              <a:rPr b="1" lang="en">
                <a:solidFill>
                  <a:schemeClr val="accent3"/>
                </a:solidFill>
              </a:rPr>
              <a:t>o</a:t>
            </a:r>
            <a:r>
              <a:rPr b="1" lang="en">
                <a:solidFill>
                  <a:schemeClr val="accent2"/>
                </a:solidFill>
              </a:rPr>
              <a:t>d</a:t>
            </a:r>
            <a:r>
              <a:rPr b="1" lang="en"/>
              <a:t>e</a:t>
            </a:r>
            <a:r>
              <a:rPr b="1" lang="en">
                <a:solidFill>
                  <a:schemeClr val="accent3"/>
                </a:solidFill>
              </a:rPr>
              <a:t>r</a:t>
            </a:r>
            <a:r>
              <a:rPr b="1" lang="en">
                <a:solidFill>
                  <a:schemeClr val="accent1"/>
                </a:solidFill>
              </a:rPr>
              <a:t>s</a:t>
            </a:r>
            <a:endParaRPr/>
          </a:p>
        </p:txBody>
      </p:sp>
      <p:sp>
        <p:nvSpPr>
          <p:cNvPr id="1239" name="Google Shape;1239;p58"/>
          <p:cNvSpPr txBox="1"/>
          <p:nvPr/>
        </p:nvSpPr>
        <p:spPr>
          <a:xfrm>
            <a:off x="5683425" y="3544300"/>
            <a:ext cx="2274900" cy="13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Ubuntu"/>
                <a:ea typeface="Ubuntu"/>
                <a:cs typeface="Ubuntu"/>
                <a:sym typeface="Ubuntu"/>
              </a:rPr>
              <a:t>By </a:t>
            </a:r>
            <a:endParaRPr>
              <a:solidFill>
                <a:schemeClr val="dk1"/>
              </a:solidFill>
              <a:latin typeface="Ubuntu"/>
              <a:ea typeface="Ubuntu"/>
              <a:cs typeface="Ubuntu"/>
              <a:sym typeface="Ubuntu"/>
            </a:endParaRPr>
          </a:p>
          <a:p>
            <a:pPr indent="0" lvl="0" marL="0" rtl="0" algn="l">
              <a:spcBef>
                <a:spcPts val="0"/>
              </a:spcBef>
              <a:spcAft>
                <a:spcPts val="0"/>
              </a:spcAft>
              <a:buNone/>
            </a:pPr>
            <a:r>
              <a:rPr lang="en">
                <a:solidFill>
                  <a:schemeClr val="dk1"/>
                </a:solidFill>
                <a:latin typeface="Ubuntu"/>
                <a:ea typeface="Ubuntu"/>
                <a:cs typeface="Ubuntu"/>
                <a:sym typeface="Ubuntu"/>
              </a:rPr>
              <a:t>Wong Choon Pin </a:t>
            </a:r>
            <a:endParaRPr>
              <a:solidFill>
                <a:schemeClr val="dk1"/>
              </a:solidFill>
              <a:latin typeface="Ubuntu"/>
              <a:ea typeface="Ubuntu"/>
              <a:cs typeface="Ubuntu"/>
              <a:sym typeface="Ubuntu"/>
            </a:endParaRPr>
          </a:p>
          <a:p>
            <a:pPr indent="0" lvl="0" marL="0" rtl="0" algn="l">
              <a:spcBef>
                <a:spcPts val="0"/>
              </a:spcBef>
              <a:spcAft>
                <a:spcPts val="0"/>
              </a:spcAft>
              <a:buNone/>
            </a:pPr>
            <a:r>
              <a:rPr lang="en">
                <a:solidFill>
                  <a:schemeClr val="dk1"/>
                </a:solidFill>
                <a:latin typeface="Ubuntu"/>
                <a:ea typeface="Ubuntu"/>
                <a:cs typeface="Ubuntu"/>
                <a:sym typeface="Ubuntu"/>
              </a:rPr>
              <a:t>Hein Zaw Htet </a:t>
            </a:r>
            <a:endParaRPr>
              <a:solidFill>
                <a:schemeClr val="dk1"/>
              </a:solidFill>
              <a:latin typeface="Ubuntu"/>
              <a:ea typeface="Ubuntu"/>
              <a:cs typeface="Ubuntu"/>
              <a:sym typeface="Ubuntu"/>
            </a:endParaRPr>
          </a:p>
          <a:p>
            <a:pPr indent="0" lvl="0" marL="0" rtl="0" algn="l">
              <a:spcBef>
                <a:spcPts val="0"/>
              </a:spcBef>
              <a:spcAft>
                <a:spcPts val="0"/>
              </a:spcAft>
              <a:buNone/>
            </a:pPr>
            <a:r>
              <a:rPr lang="en">
                <a:solidFill>
                  <a:schemeClr val="dk1"/>
                </a:solidFill>
                <a:latin typeface="Ubuntu"/>
                <a:ea typeface="Ubuntu"/>
                <a:cs typeface="Ubuntu"/>
                <a:sym typeface="Ubuntu"/>
              </a:rPr>
              <a:t>Waiwarit Sae-yang</a:t>
            </a:r>
            <a:endParaRPr>
              <a:solidFill>
                <a:schemeClr val="dk1"/>
              </a:solidFill>
              <a:latin typeface="Ubuntu"/>
              <a:ea typeface="Ubuntu"/>
              <a:cs typeface="Ubuntu"/>
              <a:sym typeface="Ubuntu"/>
            </a:endParaRPr>
          </a:p>
          <a:p>
            <a:pPr indent="0" lvl="0" marL="0" rtl="0" algn="l">
              <a:spcBef>
                <a:spcPts val="0"/>
              </a:spcBef>
              <a:spcAft>
                <a:spcPts val="0"/>
              </a:spcAft>
              <a:buNone/>
            </a:pPr>
            <a:r>
              <a:rPr lang="en">
                <a:solidFill>
                  <a:schemeClr val="dk1"/>
                </a:solidFill>
                <a:latin typeface="Ubuntu"/>
                <a:ea typeface="Ubuntu"/>
                <a:cs typeface="Ubuntu"/>
                <a:sym typeface="Ubuntu"/>
              </a:rPr>
              <a:t>Kuan Zhuo En Rae </a:t>
            </a:r>
            <a:endParaRPr>
              <a:solidFill>
                <a:schemeClr val="dk1"/>
              </a:solidFill>
              <a:latin typeface="Ubuntu"/>
              <a:ea typeface="Ubuntu"/>
              <a:cs typeface="Ubuntu"/>
              <a:sym typeface="Ubuntu"/>
            </a:endParaRPr>
          </a:p>
        </p:txBody>
      </p:sp>
      <p:pic>
        <p:nvPicPr>
          <p:cNvPr id="1240" name="Google Shape;1240;p58"/>
          <p:cNvPicPr preferRelativeResize="0"/>
          <p:nvPr/>
        </p:nvPicPr>
        <p:blipFill rotWithShape="1">
          <a:blip r:embed="rId3">
            <a:alphaModFix/>
          </a:blip>
          <a:srcRect b="10353" l="6185" r="8146" t="27460"/>
          <a:stretch/>
        </p:blipFill>
        <p:spPr>
          <a:xfrm>
            <a:off x="3313650" y="2496775"/>
            <a:ext cx="2274801" cy="2201800"/>
          </a:xfrm>
          <a:prstGeom prst="rect">
            <a:avLst/>
          </a:prstGeom>
          <a:noFill/>
          <a:ln>
            <a:noFill/>
          </a:ln>
        </p:spPr>
      </p:pic>
      <p:pic>
        <p:nvPicPr>
          <p:cNvPr id="1241" name="Google Shape;1241;p58"/>
          <p:cNvPicPr preferRelativeResize="0"/>
          <p:nvPr/>
        </p:nvPicPr>
        <p:blipFill>
          <a:blip r:embed="rId4">
            <a:alphaModFix/>
          </a:blip>
          <a:stretch>
            <a:fillRect/>
          </a:stretch>
        </p:blipFill>
        <p:spPr>
          <a:xfrm>
            <a:off x="2591975" y="722350"/>
            <a:ext cx="3959749" cy="1109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67"/>
          <p:cNvSpPr txBox="1"/>
          <p:nvPr>
            <p:ph type="title"/>
          </p:nvPr>
        </p:nvSpPr>
        <p:spPr>
          <a:xfrm>
            <a:off x="1540300" y="543900"/>
            <a:ext cx="6483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Carousell</a:t>
            </a:r>
            <a:endParaRPr sz="2500"/>
          </a:p>
        </p:txBody>
      </p:sp>
      <p:pic>
        <p:nvPicPr>
          <p:cNvPr id="1314" name="Google Shape;1314;p67"/>
          <p:cNvPicPr preferRelativeResize="0"/>
          <p:nvPr/>
        </p:nvPicPr>
        <p:blipFill>
          <a:blip r:embed="rId3">
            <a:alphaModFix/>
          </a:blip>
          <a:stretch>
            <a:fillRect/>
          </a:stretch>
        </p:blipFill>
        <p:spPr>
          <a:xfrm>
            <a:off x="1414725" y="1182050"/>
            <a:ext cx="5991352" cy="3637825"/>
          </a:xfrm>
          <a:prstGeom prst="rect">
            <a:avLst/>
          </a:prstGeom>
          <a:noFill/>
          <a:ln>
            <a:noFill/>
          </a:ln>
        </p:spPr>
      </p:pic>
      <p:sp>
        <p:nvSpPr>
          <p:cNvPr id="1315" name="Google Shape;1315;p67"/>
          <p:cNvSpPr/>
          <p:nvPr/>
        </p:nvSpPr>
        <p:spPr>
          <a:xfrm>
            <a:off x="1414725" y="3132925"/>
            <a:ext cx="814800" cy="378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68"/>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Gooders Goods</a:t>
            </a:r>
            <a:endParaRPr/>
          </a:p>
        </p:txBody>
      </p:sp>
      <p:pic>
        <p:nvPicPr>
          <p:cNvPr id="1321" name="Google Shape;1321;p68"/>
          <p:cNvPicPr preferRelativeResize="0"/>
          <p:nvPr/>
        </p:nvPicPr>
        <p:blipFill>
          <a:blip r:embed="rId3">
            <a:alphaModFix/>
          </a:blip>
          <a:stretch>
            <a:fillRect/>
          </a:stretch>
        </p:blipFill>
        <p:spPr>
          <a:xfrm>
            <a:off x="1342675" y="1138175"/>
            <a:ext cx="6344975" cy="3761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25" name="Shape 1325"/>
        <p:cNvGrpSpPr/>
        <p:nvPr/>
      </p:nvGrpSpPr>
      <p:grpSpPr>
        <a:xfrm>
          <a:off x="0" y="0"/>
          <a:ext cx="0" cy="0"/>
          <a:chOff x="0" y="0"/>
          <a:chExt cx="0" cy="0"/>
        </a:xfrm>
      </p:grpSpPr>
      <p:grpSp>
        <p:nvGrpSpPr>
          <p:cNvPr id="1326" name="Google Shape;1326;p69"/>
          <p:cNvGrpSpPr/>
          <p:nvPr/>
        </p:nvGrpSpPr>
        <p:grpSpPr>
          <a:xfrm>
            <a:off x="326011" y="326378"/>
            <a:ext cx="2449272" cy="4547269"/>
            <a:chOff x="326011" y="326378"/>
            <a:chExt cx="2449272" cy="4547269"/>
          </a:xfrm>
        </p:grpSpPr>
        <p:sp>
          <p:nvSpPr>
            <p:cNvPr id="1327" name="Google Shape;1327;p69"/>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9"/>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9"/>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9"/>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9"/>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9"/>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9"/>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9"/>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5525">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9"/>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5525">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8" name="Google Shape;1338;p69"/>
          <p:cNvSpPr/>
          <p:nvPr/>
        </p:nvSpPr>
        <p:spPr>
          <a:xfrm>
            <a:off x="1132194" y="1040238"/>
            <a:ext cx="6879600" cy="3726600"/>
          </a:xfrm>
          <a:prstGeom prst="roundRect">
            <a:avLst>
              <a:gd fmla="val 5212" name="adj"/>
            </a:avLst>
          </a:prstGeom>
          <a:solidFill>
            <a:srgbClr val="F6F4D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339" name="Google Shape;1339;p6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57150" rotWithShape="0" algn="bl" dir="5400000" dist="19050">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9"/>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9"/>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What is our solution?</a:t>
            </a:r>
            <a:endParaRPr b="1">
              <a:solidFill>
                <a:schemeClr val="accent2"/>
              </a:solidFill>
            </a:endParaRPr>
          </a:p>
        </p:txBody>
      </p:sp>
      <p:grpSp>
        <p:nvGrpSpPr>
          <p:cNvPr id="1342" name="Google Shape;1342;p69"/>
          <p:cNvGrpSpPr/>
          <p:nvPr/>
        </p:nvGrpSpPr>
        <p:grpSpPr>
          <a:xfrm>
            <a:off x="6935171" y="696541"/>
            <a:ext cx="195284" cy="195284"/>
            <a:chOff x="5660400" y="238125"/>
            <a:chExt cx="481825" cy="481825"/>
          </a:xfrm>
        </p:grpSpPr>
        <p:sp>
          <p:nvSpPr>
            <p:cNvPr id="1343" name="Google Shape;1343;p6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4" name="Google Shape;1344;p6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345" name="Google Shape;1345;p69">
            <a:hlinkClick/>
          </p:cNvPr>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9">
            <a:hlinkClick/>
          </p:cNvPr>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9">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9">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9" name="Google Shape;1349;p69"/>
          <p:cNvPicPr preferRelativeResize="0"/>
          <p:nvPr/>
        </p:nvPicPr>
        <p:blipFill>
          <a:blip r:embed="rId3">
            <a:alphaModFix/>
          </a:blip>
          <a:stretch>
            <a:fillRect/>
          </a:stretch>
        </p:blipFill>
        <p:spPr>
          <a:xfrm>
            <a:off x="2133125" y="1897150"/>
            <a:ext cx="4459575" cy="950075"/>
          </a:xfrm>
          <a:prstGeom prst="rect">
            <a:avLst/>
          </a:prstGeom>
          <a:noFill/>
          <a:ln>
            <a:noFill/>
          </a:ln>
        </p:spPr>
      </p:pic>
      <p:sp>
        <p:nvSpPr>
          <p:cNvPr id="1350" name="Google Shape;1350;p69"/>
          <p:cNvSpPr txBox="1"/>
          <p:nvPr>
            <p:ph type="title"/>
          </p:nvPr>
        </p:nvSpPr>
        <p:spPr>
          <a:xfrm>
            <a:off x="2827300" y="3105551"/>
            <a:ext cx="64830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Goodness rating </a:t>
            </a:r>
            <a:endParaRPr b="1">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54" name="Shape 1354"/>
        <p:cNvGrpSpPr/>
        <p:nvPr/>
      </p:nvGrpSpPr>
      <p:grpSpPr>
        <a:xfrm>
          <a:off x="0" y="0"/>
          <a:ext cx="0" cy="0"/>
          <a:chOff x="0" y="0"/>
          <a:chExt cx="0" cy="0"/>
        </a:xfrm>
      </p:grpSpPr>
      <p:sp>
        <p:nvSpPr>
          <p:cNvPr id="1355" name="Google Shape;1355;p70"/>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Data engineering</a:t>
            </a:r>
            <a:endParaRPr>
              <a:solidFill>
                <a:schemeClr val="accent2"/>
              </a:solidFill>
            </a:endParaRPr>
          </a:p>
        </p:txBody>
      </p:sp>
      <p:sp>
        <p:nvSpPr>
          <p:cNvPr id="1356" name="Google Shape;1356;p70"/>
          <p:cNvSpPr txBox="1"/>
          <p:nvPr/>
        </p:nvSpPr>
        <p:spPr>
          <a:xfrm>
            <a:off x="1112850" y="1524400"/>
            <a:ext cx="5168100" cy="2339700"/>
          </a:xfrm>
          <a:prstGeom prst="rect">
            <a:avLst/>
          </a:prstGeom>
          <a:noFill/>
          <a:ln>
            <a:noFill/>
          </a:ln>
        </p:spPr>
        <p:txBody>
          <a:bodyPr anchorCtr="0" anchor="t" bIns="91425" lIns="91425" spcFirstLastPara="1" rIns="91425" wrap="square" tIns="91425">
            <a:spAutoFit/>
          </a:bodyPr>
          <a:lstStyle/>
          <a:p>
            <a:pPr indent="-406400" lvl="0" marL="457200" rtl="0" algn="l">
              <a:lnSpc>
                <a:spcPct val="200000"/>
              </a:lnSpc>
              <a:spcBef>
                <a:spcPts val="0"/>
              </a:spcBef>
              <a:spcAft>
                <a:spcPts val="0"/>
              </a:spcAft>
              <a:buClr>
                <a:schemeClr val="accent2"/>
              </a:buClr>
              <a:buSzPts val="2800"/>
              <a:buFont typeface="Ubuntu"/>
              <a:buAutoNum type="arabicPeriod"/>
            </a:pPr>
            <a:r>
              <a:rPr b="1" lang="en" sz="2800">
                <a:solidFill>
                  <a:schemeClr val="accent2"/>
                </a:solidFill>
                <a:latin typeface="Ubuntu"/>
                <a:ea typeface="Ubuntu"/>
                <a:cs typeface="Ubuntu"/>
                <a:sym typeface="Ubuntu"/>
              </a:rPr>
              <a:t>Stains</a:t>
            </a:r>
            <a:endParaRPr b="1" sz="2800">
              <a:solidFill>
                <a:schemeClr val="accent2"/>
              </a:solidFill>
              <a:latin typeface="Ubuntu"/>
              <a:ea typeface="Ubuntu"/>
              <a:cs typeface="Ubuntu"/>
              <a:sym typeface="Ubuntu"/>
            </a:endParaRPr>
          </a:p>
          <a:p>
            <a:pPr indent="-406400" lvl="0" marL="457200" rtl="0" algn="l">
              <a:lnSpc>
                <a:spcPct val="200000"/>
              </a:lnSpc>
              <a:spcBef>
                <a:spcPts val="0"/>
              </a:spcBef>
              <a:spcAft>
                <a:spcPts val="0"/>
              </a:spcAft>
              <a:buClr>
                <a:schemeClr val="accent2"/>
              </a:buClr>
              <a:buSzPts val="2800"/>
              <a:buFont typeface="Ubuntu"/>
              <a:buAutoNum type="arabicPeriod"/>
            </a:pPr>
            <a:r>
              <a:rPr b="1" lang="en" sz="2800">
                <a:solidFill>
                  <a:schemeClr val="accent2"/>
                </a:solidFill>
                <a:latin typeface="Ubuntu"/>
                <a:ea typeface="Ubuntu"/>
                <a:cs typeface="Ubuntu"/>
                <a:sym typeface="Ubuntu"/>
              </a:rPr>
              <a:t>Holes </a:t>
            </a:r>
            <a:endParaRPr b="1" sz="2800">
              <a:solidFill>
                <a:schemeClr val="accent2"/>
              </a:solidFill>
              <a:latin typeface="Ubuntu"/>
              <a:ea typeface="Ubuntu"/>
              <a:cs typeface="Ubuntu"/>
              <a:sym typeface="Ubuntu"/>
            </a:endParaRPr>
          </a:p>
          <a:p>
            <a:pPr indent="-406400" lvl="0" marL="457200" rtl="0" algn="l">
              <a:lnSpc>
                <a:spcPct val="200000"/>
              </a:lnSpc>
              <a:spcBef>
                <a:spcPts val="0"/>
              </a:spcBef>
              <a:spcAft>
                <a:spcPts val="0"/>
              </a:spcAft>
              <a:buClr>
                <a:schemeClr val="accent2"/>
              </a:buClr>
              <a:buSzPts val="2800"/>
              <a:buFont typeface="Ubuntu"/>
              <a:buAutoNum type="arabicPeriod"/>
            </a:pPr>
            <a:r>
              <a:rPr b="1" lang="en" sz="2800">
                <a:solidFill>
                  <a:schemeClr val="accent2"/>
                </a:solidFill>
                <a:latin typeface="Ubuntu"/>
                <a:ea typeface="Ubuntu"/>
                <a:cs typeface="Ubuntu"/>
                <a:sym typeface="Ubuntu"/>
              </a:rPr>
              <a:t>Fabric degradation</a:t>
            </a:r>
            <a:endParaRPr b="1" sz="2800">
              <a:solidFill>
                <a:schemeClr val="accent2"/>
              </a:solidFill>
              <a:latin typeface="Ubuntu"/>
              <a:ea typeface="Ubuntu"/>
              <a:cs typeface="Ubuntu"/>
              <a:sym typeface="Ubuntu"/>
            </a:endParaRPr>
          </a:p>
        </p:txBody>
      </p:sp>
      <p:pic>
        <p:nvPicPr>
          <p:cNvPr id="1357" name="Google Shape;1357;p70"/>
          <p:cNvPicPr preferRelativeResize="0"/>
          <p:nvPr/>
        </p:nvPicPr>
        <p:blipFill rotWithShape="1">
          <a:blip r:embed="rId3">
            <a:alphaModFix/>
          </a:blip>
          <a:srcRect b="16534" l="0" r="0" t="0"/>
          <a:stretch/>
        </p:blipFill>
        <p:spPr>
          <a:xfrm>
            <a:off x="5132625" y="1504149"/>
            <a:ext cx="2558250" cy="2135200"/>
          </a:xfrm>
          <a:prstGeom prst="rect">
            <a:avLst/>
          </a:prstGeom>
          <a:noFill/>
          <a:ln>
            <a:noFill/>
          </a:ln>
        </p:spPr>
      </p:pic>
      <p:cxnSp>
        <p:nvCxnSpPr>
          <p:cNvPr id="1358" name="Google Shape;1358;p70"/>
          <p:cNvCxnSpPr/>
          <p:nvPr/>
        </p:nvCxnSpPr>
        <p:spPr>
          <a:xfrm rot="10800000">
            <a:off x="6755100" y="2994875"/>
            <a:ext cx="445800" cy="282600"/>
          </a:xfrm>
          <a:prstGeom prst="straightConnector1">
            <a:avLst/>
          </a:prstGeom>
          <a:noFill/>
          <a:ln cap="flat" cmpd="sng" w="28575">
            <a:solidFill>
              <a:schemeClr val="accent2"/>
            </a:solidFill>
            <a:prstDash val="solid"/>
            <a:round/>
            <a:headEnd len="med" w="med" type="none"/>
            <a:tailEnd len="med" w="med" type="triangle"/>
          </a:ln>
        </p:spPr>
      </p:cxnSp>
      <p:cxnSp>
        <p:nvCxnSpPr>
          <p:cNvPr id="1359" name="Google Shape;1359;p70"/>
          <p:cNvCxnSpPr/>
          <p:nvPr/>
        </p:nvCxnSpPr>
        <p:spPr>
          <a:xfrm flipH="1">
            <a:off x="6776925" y="1896450"/>
            <a:ext cx="326100" cy="358800"/>
          </a:xfrm>
          <a:prstGeom prst="straightConnector1">
            <a:avLst/>
          </a:prstGeom>
          <a:noFill/>
          <a:ln cap="flat" cmpd="sng" w="28575">
            <a:solidFill>
              <a:schemeClr val="accent2"/>
            </a:solidFill>
            <a:prstDash val="solid"/>
            <a:round/>
            <a:headEnd len="med" w="med" type="none"/>
            <a:tailEnd len="med" w="med" type="triangle"/>
          </a:ln>
        </p:spPr>
      </p:cxnSp>
      <p:cxnSp>
        <p:nvCxnSpPr>
          <p:cNvPr id="1360" name="Google Shape;1360;p70"/>
          <p:cNvCxnSpPr/>
          <p:nvPr/>
        </p:nvCxnSpPr>
        <p:spPr>
          <a:xfrm>
            <a:off x="5580650" y="1939950"/>
            <a:ext cx="489300" cy="358800"/>
          </a:xfrm>
          <a:prstGeom prst="straightConnector1">
            <a:avLst/>
          </a:prstGeom>
          <a:noFill/>
          <a:ln cap="flat" cmpd="sng" w="28575">
            <a:solidFill>
              <a:schemeClr val="accent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64" name="Shape 1364"/>
        <p:cNvGrpSpPr/>
        <p:nvPr/>
      </p:nvGrpSpPr>
      <p:grpSpPr>
        <a:xfrm>
          <a:off x="0" y="0"/>
          <a:ext cx="0" cy="0"/>
          <a:chOff x="0" y="0"/>
          <a:chExt cx="0" cy="0"/>
        </a:xfrm>
      </p:grpSpPr>
      <p:sp>
        <p:nvSpPr>
          <p:cNvPr id="1365" name="Google Shape;1365;p71"/>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Data engineering</a:t>
            </a:r>
            <a:endParaRPr>
              <a:solidFill>
                <a:schemeClr val="accent2"/>
              </a:solidFill>
            </a:endParaRPr>
          </a:p>
        </p:txBody>
      </p:sp>
      <p:sp>
        <p:nvSpPr>
          <p:cNvPr id="1366" name="Google Shape;1366;p71"/>
          <p:cNvSpPr txBox="1"/>
          <p:nvPr/>
        </p:nvSpPr>
        <p:spPr>
          <a:xfrm>
            <a:off x="4061700" y="3623300"/>
            <a:ext cx="1020600" cy="615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2800">
                <a:solidFill>
                  <a:schemeClr val="accent2"/>
                </a:solidFill>
                <a:latin typeface="Ubuntu"/>
                <a:ea typeface="Ubuntu"/>
                <a:cs typeface="Ubuntu"/>
                <a:sym typeface="Ubuntu"/>
              </a:rPr>
              <a:t>LOW</a:t>
            </a:r>
            <a:endParaRPr b="1" sz="2800">
              <a:solidFill>
                <a:schemeClr val="accent2"/>
              </a:solidFill>
              <a:latin typeface="Ubuntu"/>
              <a:ea typeface="Ubuntu"/>
              <a:cs typeface="Ubuntu"/>
              <a:sym typeface="Ubuntu"/>
            </a:endParaRPr>
          </a:p>
        </p:txBody>
      </p:sp>
      <p:sp>
        <p:nvSpPr>
          <p:cNvPr id="1367" name="Google Shape;1367;p71"/>
          <p:cNvSpPr txBox="1"/>
          <p:nvPr/>
        </p:nvSpPr>
        <p:spPr>
          <a:xfrm>
            <a:off x="3682050" y="2536025"/>
            <a:ext cx="1779900" cy="6156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2800">
                <a:solidFill>
                  <a:schemeClr val="accent3"/>
                </a:solidFill>
                <a:latin typeface="Ubuntu"/>
                <a:ea typeface="Ubuntu"/>
                <a:cs typeface="Ubuntu"/>
                <a:sym typeface="Ubuntu"/>
              </a:rPr>
              <a:t>MEDIUM</a:t>
            </a:r>
            <a:endParaRPr b="1" sz="2800">
              <a:solidFill>
                <a:schemeClr val="accent3"/>
              </a:solidFill>
              <a:latin typeface="Ubuntu"/>
              <a:ea typeface="Ubuntu"/>
              <a:cs typeface="Ubuntu"/>
              <a:sym typeface="Ubuntu"/>
            </a:endParaRPr>
          </a:p>
        </p:txBody>
      </p:sp>
      <p:sp>
        <p:nvSpPr>
          <p:cNvPr id="1368" name="Google Shape;1368;p71"/>
          <p:cNvSpPr txBox="1"/>
          <p:nvPr/>
        </p:nvSpPr>
        <p:spPr>
          <a:xfrm>
            <a:off x="3682050" y="1448750"/>
            <a:ext cx="1779900" cy="6156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2800">
                <a:solidFill>
                  <a:schemeClr val="accent4"/>
                </a:solidFill>
                <a:latin typeface="Ubuntu"/>
                <a:ea typeface="Ubuntu"/>
                <a:cs typeface="Ubuntu"/>
                <a:sym typeface="Ubuntu"/>
              </a:rPr>
              <a:t>HIGH</a:t>
            </a:r>
            <a:endParaRPr b="1" sz="2800">
              <a:solidFill>
                <a:schemeClr val="accent4"/>
              </a:solidFill>
              <a:latin typeface="Ubuntu"/>
              <a:ea typeface="Ubuntu"/>
              <a:cs typeface="Ubuntu"/>
              <a:sym typeface="Ubuntu"/>
            </a:endParaRPr>
          </a:p>
        </p:txBody>
      </p:sp>
      <p:pic>
        <p:nvPicPr>
          <p:cNvPr id="1369" name="Google Shape;1369;p71"/>
          <p:cNvPicPr preferRelativeResize="0"/>
          <p:nvPr/>
        </p:nvPicPr>
        <p:blipFill>
          <a:blip r:embed="rId3">
            <a:alphaModFix/>
          </a:blip>
          <a:stretch>
            <a:fillRect/>
          </a:stretch>
        </p:blipFill>
        <p:spPr>
          <a:xfrm>
            <a:off x="1541075" y="1077016"/>
            <a:ext cx="2730760" cy="3816209"/>
          </a:xfrm>
          <a:prstGeom prst="rect">
            <a:avLst/>
          </a:prstGeom>
          <a:noFill/>
          <a:ln>
            <a:noFill/>
          </a:ln>
        </p:spPr>
      </p:pic>
      <p:pic>
        <p:nvPicPr>
          <p:cNvPr id="1370" name="Google Shape;1370;p71"/>
          <p:cNvPicPr preferRelativeResize="0"/>
          <p:nvPr/>
        </p:nvPicPr>
        <p:blipFill>
          <a:blip r:embed="rId4">
            <a:alphaModFix/>
          </a:blip>
          <a:stretch>
            <a:fillRect/>
          </a:stretch>
        </p:blipFill>
        <p:spPr>
          <a:xfrm>
            <a:off x="4930075" y="1858950"/>
            <a:ext cx="2921450" cy="19697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367"/>
                                        </p:tgtEl>
                                        <p:attrNameLst>
                                          <p:attrName>ppt_x</p:attrName>
                                        </p:attrNameLst>
                                      </p:cBhvr>
                                      <p:tavLst>
                                        <p:tav fmla="" tm="0">
                                          <p:val>
                                            <p:strVal val="#ppt_x"/>
                                          </p:val>
                                        </p:tav>
                                        <p:tav fmla="" tm="100000">
                                          <p:val>
                                            <p:strVal val="#ppt_x-1"/>
                                          </p:val>
                                        </p:tav>
                                      </p:tavLst>
                                    </p:anim>
                                    <p:set>
                                      <p:cBhvr>
                                        <p:cTn dur="1" fill="hold">
                                          <p:stCondLst>
                                            <p:cond delay="1000"/>
                                          </p:stCondLst>
                                        </p:cTn>
                                        <p:tgtEl>
                                          <p:spTgt spid="136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368"/>
                                        </p:tgtEl>
                                        <p:attrNameLst>
                                          <p:attrName>ppt_x</p:attrName>
                                        </p:attrNameLst>
                                      </p:cBhvr>
                                      <p:tavLst>
                                        <p:tav fmla="" tm="0">
                                          <p:val>
                                            <p:strVal val="#ppt_x"/>
                                          </p:val>
                                        </p:tav>
                                        <p:tav fmla="" tm="100000">
                                          <p:val>
                                            <p:strVal val="#ppt_x-1"/>
                                          </p:val>
                                        </p:tav>
                                      </p:tavLst>
                                    </p:anim>
                                    <p:set>
                                      <p:cBhvr>
                                        <p:cTn dur="1" fill="hold">
                                          <p:stCondLst>
                                            <p:cond delay="1000"/>
                                          </p:stCondLst>
                                        </p:cTn>
                                        <p:tgtEl>
                                          <p:spTgt spid="136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0"/>
                                        <p:tgtEl>
                                          <p:spTgt spid="1366"/>
                                        </p:tgtEl>
                                        <p:attrNameLst>
                                          <p:attrName>ppt_x</p:attrName>
                                        </p:attrNameLst>
                                      </p:cBhvr>
                                      <p:tavLst>
                                        <p:tav fmla="" tm="0">
                                          <p:val>
                                            <p:strVal val="#ppt_x"/>
                                          </p:val>
                                        </p:tav>
                                        <p:tav fmla="" tm="100000">
                                          <p:val>
                                            <p:strVal val="#ppt_x-1"/>
                                          </p:val>
                                        </p:tav>
                                      </p:tavLst>
                                    </p:anim>
                                    <p:set>
                                      <p:cBhvr>
                                        <p:cTn dur="1" fill="hold">
                                          <p:stCondLst>
                                            <p:cond delay="1000"/>
                                          </p:stCondLst>
                                        </p:cTn>
                                        <p:tgtEl>
                                          <p:spTgt spid="1366"/>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369"/>
                                        </p:tgtEl>
                                        <p:attrNameLst>
                                          <p:attrName>style.visibility</p:attrName>
                                        </p:attrNameLst>
                                      </p:cBhvr>
                                      <p:to>
                                        <p:strVal val="visible"/>
                                      </p:to>
                                    </p:set>
                                    <p:anim calcmode="lin" valueType="num">
                                      <p:cBhvr additive="base">
                                        <p:cTn dur="1000"/>
                                        <p:tgtEl>
                                          <p:spTgt spid="13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70"/>
                                        </p:tgtEl>
                                        <p:attrNameLst>
                                          <p:attrName>style.visibility</p:attrName>
                                        </p:attrNameLst>
                                      </p:cBhvr>
                                      <p:to>
                                        <p:strVal val="visible"/>
                                      </p:to>
                                    </p:set>
                                    <p:anim calcmode="lin" valueType="num">
                                      <p:cBhvr additive="base">
                                        <p:cTn dur="1000"/>
                                        <p:tgtEl>
                                          <p:spTgt spid="13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74" name="Shape 1374"/>
        <p:cNvGrpSpPr/>
        <p:nvPr/>
      </p:nvGrpSpPr>
      <p:grpSpPr>
        <a:xfrm>
          <a:off x="0" y="0"/>
          <a:ext cx="0" cy="0"/>
          <a:chOff x="0" y="0"/>
          <a:chExt cx="0" cy="0"/>
        </a:xfrm>
      </p:grpSpPr>
      <p:sp>
        <p:nvSpPr>
          <p:cNvPr id="1375" name="Google Shape;1375;p72"/>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Training Model</a:t>
            </a:r>
            <a:endParaRPr>
              <a:solidFill>
                <a:schemeClr val="accent2"/>
              </a:solidFill>
            </a:endParaRPr>
          </a:p>
        </p:txBody>
      </p:sp>
      <p:sp>
        <p:nvSpPr>
          <p:cNvPr id="1376" name="Google Shape;1376;p72"/>
          <p:cNvSpPr txBox="1"/>
          <p:nvPr/>
        </p:nvSpPr>
        <p:spPr>
          <a:xfrm>
            <a:off x="2990250" y="1390750"/>
            <a:ext cx="300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2"/>
                </a:solidFill>
                <a:latin typeface="Ubuntu"/>
                <a:ea typeface="Ubuntu"/>
                <a:cs typeface="Ubuntu"/>
                <a:sym typeface="Ubuntu"/>
              </a:rPr>
              <a:t>Data Collection</a:t>
            </a:r>
            <a:endParaRPr b="1" sz="2800">
              <a:solidFill>
                <a:schemeClr val="accent2"/>
              </a:solidFill>
              <a:latin typeface="Ubuntu"/>
              <a:ea typeface="Ubuntu"/>
              <a:cs typeface="Ubuntu"/>
              <a:sym typeface="Ubuntu"/>
            </a:endParaRPr>
          </a:p>
        </p:txBody>
      </p:sp>
      <p:sp>
        <p:nvSpPr>
          <p:cNvPr id="1377" name="Google Shape;1377;p72"/>
          <p:cNvSpPr txBox="1"/>
          <p:nvPr/>
        </p:nvSpPr>
        <p:spPr>
          <a:xfrm>
            <a:off x="3319950" y="1908650"/>
            <a:ext cx="2348700" cy="646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chemeClr val="dk1"/>
                </a:solidFill>
                <a:latin typeface="Ubuntu"/>
                <a:ea typeface="Ubuntu"/>
                <a:cs typeface="Ubuntu"/>
                <a:sym typeface="Ubuntu"/>
              </a:rPr>
              <a:t>740 </a:t>
            </a:r>
            <a:r>
              <a:rPr lang="en" sz="1800">
                <a:solidFill>
                  <a:schemeClr val="dk1"/>
                </a:solidFill>
                <a:latin typeface="Ubuntu"/>
                <a:ea typeface="Ubuntu"/>
                <a:cs typeface="Ubuntu"/>
                <a:sym typeface="Ubuntu"/>
              </a:rPr>
              <a:t> Total Images</a:t>
            </a:r>
            <a:endParaRPr sz="1800">
              <a:solidFill>
                <a:schemeClr val="dk1"/>
              </a:solidFill>
              <a:latin typeface="Ubuntu"/>
              <a:ea typeface="Ubuntu"/>
              <a:cs typeface="Ubuntu"/>
              <a:sym typeface="Ubuntu"/>
            </a:endParaRPr>
          </a:p>
          <a:p>
            <a:pPr indent="0" lvl="0" marL="0" rtl="0" algn="l">
              <a:spcBef>
                <a:spcPts val="0"/>
              </a:spcBef>
              <a:spcAft>
                <a:spcPts val="0"/>
              </a:spcAft>
              <a:buNone/>
            </a:pPr>
            <a:r>
              <a:t/>
            </a:r>
            <a:endParaRPr sz="1800">
              <a:solidFill>
                <a:schemeClr val="dk1"/>
              </a:solidFill>
              <a:latin typeface="Ubuntu"/>
              <a:ea typeface="Ubuntu"/>
              <a:cs typeface="Ubuntu"/>
              <a:sym typeface="Ubuntu"/>
            </a:endParaRPr>
          </a:p>
        </p:txBody>
      </p:sp>
      <p:sp>
        <p:nvSpPr>
          <p:cNvPr id="1378" name="Google Shape;1378;p72"/>
          <p:cNvSpPr txBox="1"/>
          <p:nvPr/>
        </p:nvSpPr>
        <p:spPr>
          <a:xfrm>
            <a:off x="1265650" y="2718400"/>
            <a:ext cx="2124300" cy="4770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1900">
                <a:solidFill>
                  <a:schemeClr val="dk1"/>
                </a:solidFill>
                <a:latin typeface="Ubuntu"/>
                <a:ea typeface="Ubuntu"/>
                <a:cs typeface="Ubuntu"/>
                <a:sym typeface="Ubuntu"/>
              </a:rPr>
              <a:t>592 </a:t>
            </a:r>
            <a:r>
              <a:rPr lang="en" sz="1900">
                <a:solidFill>
                  <a:schemeClr val="dk1"/>
                </a:solidFill>
                <a:latin typeface="Ubuntu"/>
                <a:ea typeface="Ubuntu"/>
                <a:cs typeface="Ubuntu"/>
                <a:sym typeface="Ubuntu"/>
              </a:rPr>
              <a:t>Training sets</a:t>
            </a:r>
            <a:endParaRPr sz="1900">
              <a:solidFill>
                <a:schemeClr val="dk1"/>
              </a:solidFill>
              <a:latin typeface="Ubuntu"/>
              <a:ea typeface="Ubuntu"/>
              <a:cs typeface="Ubuntu"/>
              <a:sym typeface="Ubuntu"/>
            </a:endParaRPr>
          </a:p>
        </p:txBody>
      </p:sp>
      <p:sp>
        <p:nvSpPr>
          <p:cNvPr id="1379" name="Google Shape;1379;p72"/>
          <p:cNvSpPr txBox="1"/>
          <p:nvPr/>
        </p:nvSpPr>
        <p:spPr>
          <a:xfrm>
            <a:off x="3651600" y="2726038"/>
            <a:ext cx="1685400" cy="4617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1800">
                <a:solidFill>
                  <a:schemeClr val="dk1"/>
                </a:solidFill>
                <a:latin typeface="Ubuntu"/>
                <a:ea typeface="Ubuntu"/>
                <a:cs typeface="Ubuntu"/>
                <a:sym typeface="Ubuntu"/>
              </a:rPr>
              <a:t>74 </a:t>
            </a:r>
            <a:r>
              <a:rPr lang="en" sz="1800">
                <a:solidFill>
                  <a:schemeClr val="dk1"/>
                </a:solidFill>
                <a:latin typeface="Ubuntu"/>
                <a:ea typeface="Ubuntu"/>
                <a:cs typeface="Ubuntu"/>
                <a:sym typeface="Ubuntu"/>
              </a:rPr>
              <a:t>Test sets</a:t>
            </a:r>
            <a:r>
              <a:rPr b="1" lang="en" sz="1800">
                <a:solidFill>
                  <a:schemeClr val="dk1"/>
                </a:solidFill>
                <a:latin typeface="Ubuntu"/>
                <a:ea typeface="Ubuntu"/>
                <a:cs typeface="Ubuntu"/>
                <a:sym typeface="Ubuntu"/>
              </a:rPr>
              <a:t> </a:t>
            </a:r>
            <a:endParaRPr b="1" sz="1800">
              <a:solidFill>
                <a:schemeClr val="dk1"/>
              </a:solidFill>
              <a:latin typeface="Ubuntu"/>
              <a:ea typeface="Ubuntu"/>
              <a:cs typeface="Ubuntu"/>
              <a:sym typeface="Ubuntu"/>
            </a:endParaRPr>
          </a:p>
        </p:txBody>
      </p:sp>
      <p:sp>
        <p:nvSpPr>
          <p:cNvPr id="1380" name="Google Shape;1380;p72"/>
          <p:cNvSpPr txBox="1"/>
          <p:nvPr/>
        </p:nvSpPr>
        <p:spPr>
          <a:xfrm>
            <a:off x="5920650" y="2726050"/>
            <a:ext cx="1685400" cy="4617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b="1" lang="en" sz="1800">
                <a:solidFill>
                  <a:schemeClr val="dk1"/>
                </a:solidFill>
                <a:latin typeface="Ubuntu"/>
                <a:ea typeface="Ubuntu"/>
                <a:cs typeface="Ubuntu"/>
                <a:sym typeface="Ubuntu"/>
              </a:rPr>
              <a:t>74 </a:t>
            </a:r>
            <a:r>
              <a:rPr lang="en" sz="1800">
                <a:solidFill>
                  <a:schemeClr val="dk1"/>
                </a:solidFill>
                <a:latin typeface="Ubuntu"/>
                <a:ea typeface="Ubuntu"/>
                <a:cs typeface="Ubuntu"/>
                <a:sym typeface="Ubuntu"/>
              </a:rPr>
              <a:t>Valid sets</a:t>
            </a:r>
            <a:endParaRPr b="1" sz="1800">
              <a:solidFill>
                <a:schemeClr val="dk1"/>
              </a:solidFill>
              <a:latin typeface="Ubuntu"/>
              <a:ea typeface="Ubuntu"/>
              <a:cs typeface="Ubuntu"/>
              <a:sym typeface="Ubuntu"/>
            </a:endParaRPr>
          </a:p>
        </p:txBody>
      </p:sp>
      <p:grpSp>
        <p:nvGrpSpPr>
          <p:cNvPr id="1381" name="Google Shape;1381;p72"/>
          <p:cNvGrpSpPr/>
          <p:nvPr/>
        </p:nvGrpSpPr>
        <p:grpSpPr>
          <a:xfrm>
            <a:off x="1898642" y="3203040"/>
            <a:ext cx="653218" cy="953340"/>
            <a:chOff x="5273126" y="3837116"/>
            <a:chExt cx="289124" cy="433553"/>
          </a:xfrm>
        </p:grpSpPr>
        <p:sp>
          <p:nvSpPr>
            <p:cNvPr id="1382" name="Google Shape;1382;p72"/>
            <p:cNvSpPr/>
            <p:nvPr/>
          </p:nvSpPr>
          <p:spPr>
            <a:xfrm>
              <a:off x="5288301" y="3837116"/>
              <a:ext cx="261108" cy="152017"/>
            </a:xfrm>
            <a:custGeom>
              <a:rect b="b" l="l" r="r" t="t"/>
              <a:pathLst>
                <a:path extrusionOk="0" h="2865" w="4921">
                  <a:moveTo>
                    <a:pt x="2431" y="1"/>
                  </a:moveTo>
                  <a:cubicBezTo>
                    <a:pt x="1771" y="1"/>
                    <a:pt x="1117" y="269"/>
                    <a:pt x="351" y="953"/>
                  </a:cubicBezTo>
                  <a:cubicBezTo>
                    <a:pt x="187" y="1163"/>
                    <a:pt x="6" y="1356"/>
                    <a:pt x="0" y="1485"/>
                  </a:cubicBezTo>
                  <a:cubicBezTo>
                    <a:pt x="374" y="2052"/>
                    <a:pt x="1473" y="2864"/>
                    <a:pt x="2431" y="2864"/>
                  </a:cubicBezTo>
                  <a:lnTo>
                    <a:pt x="2431" y="2858"/>
                  </a:lnTo>
                  <a:cubicBezTo>
                    <a:pt x="3366" y="2858"/>
                    <a:pt x="4366" y="2180"/>
                    <a:pt x="4921" y="1339"/>
                  </a:cubicBezTo>
                  <a:cubicBezTo>
                    <a:pt x="3980" y="363"/>
                    <a:pt x="3215" y="1"/>
                    <a:pt x="243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2"/>
            <p:cNvSpPr/>
            <p:nvPr/>
          </p:nvSpPr>
          <p:spPr>
            <a:xfrm>
              <a:off x="5280555" y="3887364"/>
              <a:ext cx="273843" cy="105749"/>
            </a:xfrm>
            <a:custGeom>
              <a:rect b="b" l="l" r="r" t="t"/>
              <a:pathLst>
                <a:path extrusionOk="0" h="1993" w="5161">
                  <a:moveTo>
                    <a:pt x="497" y="0"/>
                  </a:moveTo>
                  <a:lnTo>
                    <a:pt x="497" y="0"/>
                  </a:lnTo>
                  <a:cubicBezTo>
                    <a:pt x="363" y="117"/>
                    <a:pt x="228" y="246"/>
                    <a:pt x="94" y="386"/>
                  </a:cubicBezTo>
                  <a:cubicBezTo>
                    <a:pt x="0" y="485"/>
                    <a:pt x="0" y="643"/>
                    <a:pt x="94" y="737"/>
                  </a:cubicBezTo>
                  <a:cubicBezTo>
                    <a:pt x="439" y="1111"/>
                    <a:pt x="842" y="1438"/>
                    <a:pt x="1274" y="1701"/>
                  </a:cubicBezTo>
                  <a:cubicBezTo>
                    <a:pt x="1730" y="1964"/>
                    <a:pt x="2151" y="1993"/>
                    <a:pt x="2577" y="1993"/>
                  </a:cubicBezTo>
                  <a:cubicBezTo>
                    <a:pt x="3004" y="1993"/>
                    <a:pt x="3431" y="1964"/>
                    <a:pt x="3881" y="1707"/>
                  </a:cubicBezTo>
                  <a:cubicBezTo>
                    <a:pt x="4319" y="1438"/>
                    <a:pt x="4716" y="1116"/>
                    <a:pt x="5067" y="737"/>
                  </a:cubicBezTo>
                  <a:cubicBezTo>
                    <a:pt x="5160" y="643"/>
                    <a:pt x="5160" y="485"/>
                    <a:pt x="5067" y="392"/>
                  </a:cubicBezTo>
                  <a:cubicBezTo>
                    <a:pt x="4214" y="1344"/>
                    <a:pt x="3320" y="1829"/>
                    <a:pt x="2577" y="1829"/>
                  </a:cubicBezTo>
                  <a:cubicBezTo>
                    <a:pt x="1841" y="1829"/>
                    <a:pt x="1128" y="1485"/>
                    <a:pt x="310" y="620"/>
                  </a:cubicBezTo>
                  <a:cubicBezTo>
                    <a:pt x="252" y="550"/>
                    <a:pt x="234" y="462"/>
                    <a:pt x="263" y="380"/>
                  </a:cubicBezTo>
                  <a:cubicBezTo>
                    <a:pt x="328" y="246"/>
                    <a:pt x="404" y="117"/>
                    <a:pt x="497"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2"/>
            <p:cNvSpPr/>
            <p:nvPr/>
          </p:nvSpPr>
          <p:spPr>
            <a:xfrm>
              <a:off x="5328309" y="3862850"/>
              <a:ext cx="175841" cy="121614"/>
            </a:xfrm>
            <a:custGeom>
              <a:rect b="b" l="l" r="r" t="t"/>
              <a:pathLst>
                <a:path extrusionOk="0" h="2292" w="3314">
                  <a:moveTo>
                    <a:pt x="1647" y="0"/>
                  </a:moveTo>
                  <a:cubicBezTo>
                    <a:pt x="619" y="0"/>
                    <a:pt x="0" y="1166"/>
                    <a:pt x="596" y="2023"/>
                  </a:cubicBezTo>
                  <a:cubicBezTo>
                    <a:pt x="929" y="2198"/>
                    <a:pt x="1303" y="2291"/>
                    <a:pt x="1677" y="2291"/>
                  </a:cubicBezTo>
                  <a:cubicBezTo>
                    <a:pt x="2116" y="2291"/>
                    <a:pt x="2612" y="2122"/>
                    <a:pt x="3121" y="1783"/>
                  </a:cubicBezTo>
                  <a:cubicBezTo>
                    <a:pt x="3314" y="865"/>
                    <a:pt x="2618" y="6"/>
                    <a:pt x="1677" y="6"/>
                  </a:cubicBezTo>
                  <a:lnTo>
                    <a:pt x="1677" y="1"/>
                  </a:lnTo>
                  <a:cubicBezTo>
                    <a:pt x="1667" y="0"/>
                    <a:pt x="1657" y="0"/>
                    <a:pt x="16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2"/>
            <p:cNvSpPr/>
            <p:nvPr/>
          </p:nvSpPr>
          <p:spPr>
            <a:xfrm>
              <a:off x="5339133" y="3891715"/>
              <a:ext cx="154776" cy="105749"/>
            </a:xfrm>
            <a:custGeom>
              <a:rect b="b" l="l" r="r" t="t"/>
              <a:pathLst>
                <a:path extrusionOk="0" h="1993" w="2917">
                  <a:moveTo>
                    <a:pt x="334" y="0"/>
                  </a:moveTo>
                  <a:cubicBezTo>
                    <a:pt x="118" y="263"/>
                    <a:pt x="1" y="590"/>
                    <a:pt x="1" y="935"/>
                  </a:cubicBezTo>
                  <a:cubicBezTo>
                    <a:pt x="1" y="1046"/>
                    <a:pt x="12" y="1157"/>
                    <a:pt x="42" y="1268"/>
                  </a:cubicBezTo>
                  <a:lnTo>
                    <a:pt x="778" y="1888"/>
                  </a:lnTo>
                  <a:cubicBezTo>
                    <a:pt x="1006" y="1958"/>
                    <a:pt x="1240" y="1993"/>
                    <a:pt x="1473" y="1993"/>
                  </a:cubicBezTo>
                  <a:cubicBezTo>
                    <a:pt x="1935" y="1987"/>
                    <a:pt x="2385" y="1858"/>
                    <a:pt x="2777" y="1619"/>
                  </a:cubicBezTo>
                  <a:cubicBezTo>
                    <a:pt x="2841" y="1502"/>
                    <a:pt x="2888" y="1368"/>
                    <a:pt x="2917" y="1233"/>
                  </a:cubicBezTo>
                  <a:lnTo>
                    <a:pt x="2917" y="1233"/>
                  </a:lnTo>
                  <a:cubicBezTo>
                    <a:pt x="2408" y="1578"/>
                    <a:pt x="1918" y="1747"/>
                    <a:pt x="1473" y="1747"/>
                  </a:cubicBezTo>
                  <a:cubicBezTo>
                    <a:pt x="1099" y="1747"/>
                    <a:pt x="725" y="1654"/>
                    <a:pt x="392" y="1473"/>
                  </a:cubicBezTo>
                  <a:lnTo>
                    <a:pt x="392" y="1479"/>
                  </a:lnTo>
                  <a:cubicBezTo>
                    <a:pt x="106" y="1029"/>
                    <a:pt x="88" y="468"/>
                    <a:pt x="334" y="0"/>
                  </a:cubicBezTo>
                  <a:close/>
                </a:path>
              </a:pathLst>
            </a:custGeom>
            <a:solidFill>
              <a:srgbClr val="387B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2"/>
            <p:cNvSpPr/>
            <p:nvPr/>
          </p:nvSpPr>
          <p:spPr>
            <a:xfrm>
              <a:off x="5341308" y="3958995"/>
              <a:ext cx="39424" cy="32897"/>
            </a:xfrm>
            <a:custGeom>
              <a:rect b="b" l="l" r="r" t="t"/>
              <a:pathLst>
                <a:path extrusionOk="0" h="620" w="743">
                  <a:moveTo>
                    <a:pt x="1" y="0"/>
                  </a:moveTo>
                  <a:lnTo>
                    <a:pt x="1" y="0"/>
                  </a:lnTo>
                  <a:cubicBezTo>
                    <a:pt x="30" y="123"/>
                    <a:pt x="71" y="240"/>
                    <a:pt x="129" y="351"/>
                  </a:cubicBezTo>
                  <a:cubicBezTo>
                    <a:pt x="322" y="468"/>
                    <a:pt x="527" y="555"/>
                    <a:pt x="743" y="620"/>
                  </a:cubicBezTo>
                  <a:cubicBezTo>
                    <a:pt x="585" y="509"/>
                    <a:pt x="451" y="368"/>
                    <a:pt x="351" y="211"/>
                  </a:cubicBezTo>
                  <a:cubicBezTo>
                    <a:pt x="229" y="146"/>
                    <a:pt x="112" y="76"/>
                    <a:pt x="1" y="0"/>
                  </a:cubicBezTo>
                  <a:close/>
                </a:path>
              </a:pathLst>
            </a:custGeom>
            <a:solidFill>
              <a:srgbClr val="1C5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2"/>
            <p:cNvSpPr/>
            <p:nvPr/>
          </p:nvSpPr>
          <p:spPr>
            <a:xfrm>
              <a:off x="5382536" y="3914955"/>
              <a:ext cx="61178" cy="52370"/>
            </a:xfrm>
            <a:custGeom>
              <a:rect b="b" l="l" r="r" t="t"/>
              <a:pathLst>
                <a:path extrusionOk="0" h="987" w="1153">
                  <a:moveTo>
                    <a:pt x="655" y="0"/>
                  </a:moveTo>
                  <a:cubicBezTo>
                    <a:pt x="217" y="0"/>
                    <a:pt x="1" y="532"/>
                    <a:pt x="311" y="842"/>
                  </a:cubicBezTo>
                  <a:cubicBezTo>
                    <a:pt x="411" y="942"/>
                    <a:pt x="534" y="986"/>
                    <a:pt x="655" y="986"/>
                  </a:cubicBezTo>
                  <a:cubicBezTo>
                    <a:pt x="908" y="986"/>
                    <a:pt x="1152" y="790"/>
                    <a:pt x="1152" y="497"/>
                  </a:cubicBezTo>
                  <a:cubicBezTo>
                    <a:pt x="1152" y="222"/>
                    <a:pt x="930" y="0"/>
                    <a:pt x="655"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2"/>
            <p:cNvSpPr/>
            <p:nvPr/>
          </p:nvSpPr>
          <p:spPr>
            <a:xfrm>
              <a:off x="5273126" y="4044209"/>
              <a:ext cx="289124" cy="226460"/>
            </a:xfrm>
            <a:custGeom>
              <a:rect b="b" l="l" r="r" t="t"/>
              <a:pathLst>
                <a:path extrusionOk="0" h="4268" w="5449">
                  <a:moveTo>
                    <a:pt x="5288" y="1"/>
                  </a:moveTo>
                  <a:cubicBezTo>
                    <a:pt x="5284" y="1"/>
                    <a:pt x="5281" y="1"/>
                    <a:pt x="5277" y="1"/>
                  </a:cubicBezTo>
                  <a:lnTo>
                    <a:pt x="164" y="1"/>
                  </a:lnTo>
                  <a:cubicBezTo>
                    <a:pt x="12" y="13"/>
                    <a:pt x="12" y="235"/>
                    <a:pt x="164" y="247"/>
                  </a:cubicBezTo>
                  <a:lnTo>
                    <a:pt x="5277" y="247"/>
                  </a:lnTo>
                  <a:cubicBezTo>
                    <a:pt x="5281" y="247"/>
                    <a:pt x="5284" y="247"/>
                    <a:pt x="5288" y="247"/>
                  </a:cubicBezTo>
                  <a:cubicBezTo>
                    <a:pt x="5449" y="247"/>
                    <a:pt x="5449" y="1"/>
                    <a:pt x="5288" y="1"/>
                  </a:cubicBezTo>
                  <a:close/>
                  <a:moveTo>
                    <a:pt x="164" y="1006"/>
                  </a:moveTo>
                  <a:cubicBezTo>
                    <a:pt x="0" y="1006"/>
                    <a:pt x="0" y="1252"/>
                    <a:pt x="164" y="1252"/>
                  </a:cubicBezTo>
                  <a:lnTo>
                    <a:pt x="5277" y="1252"/>
                  </a:lnTo>
                  <a:cubicBezTo>
                    <a:pt x="5441" y="1252"/>
                    <a:pt x="5441" y="1006"/>
                    <a:pt x="5277" y="1006"/>
                  </a:cubicBezTo>
                  <a:close/>
                  <a:moveTo>
                    <a:pt x="164" y="2011"/>
                  </a:moveTo>
                  <a:cubicBezTo>
                    <a:pt x="0" y="2011"/>
                    <a:pt x="0" y="2257"/>
                    <a:pt x="164" y="2257"/>
                  </a:cubicBezTo>
                  <a:lnTo>
                    <a:pt x="5277" y="2257"/>
                  </a:lnTo>
                  <a:cubicBezTo>
                    <a:pt x="5441" y="2257"/>
                    <a:pt x="5441" y="2011"/>
                    <a:pt x="5277" y="2011"/>
                  </a:cubicBezTo>
                  <a:close/>
                  <a:moveTo>
                    <a:pt x="5293" y="3022"/>
                  </a:moveTo>
                  <a:cubicBezTo>
                    <a:pt x="5288" y="3022"/>
                    <a:pt x="5283" y="3022"/>
                    <a:pt x="5277" y="3022"/>
                  </a:cubicBezTo>
                  <a:lnTo>
                    <a:pt x="164" y="3022"/>
                  </a:lnTo>
                  <a:cubicBezTo>
                    <a:pt x="12" y="3028"/>
                    <a:pt x="12" y="3250"/>
                    <a:pt x="164" y="3262"/>
                  </a:cubicBezTo>
                  <a:lnTo>
                    <a:pt x="5277" y="3262"/>
                  </a:lnTo>
                  <a:cubicBezTo>
                    <a:pt x="5281" y="3262"/>
                    <a:pt x="5284" y="3262"/>
                    <a:pt x="5288" y="3262"/>
                  </a:cubicBezTo>
                  <a:cubicBezTo>
                    <a:pt x="5447" y="3262"/>
                    <a:pt x="5449" y="3022"/>
                    <a:pt x="5293" y="3022"/>
                  </a:cubicBezTo>
                  <a:close/>
                  <a:moveTo>
                    <a:pt x="164" y="4028"/>
                  </a:moveTo>
                  <a:cubicBezTo>
                    <a:pt x="0" y="4028"/>
                    <a:pt x="0" y="4267"/>
                    <a:pt x="164" y="4267"/>
                  </a:cubicBezTo>
                  <a:lnTo>
                    <a:pt x="5277" y="4267"/>
                  </a:lnTo>
                  <a:cubicBezTo>
                    <a:pt x="5441" y="4267"/>
                    <a:pt x="5441" y="4028"/>
                    <a:pt x="5277" y="4028"/>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72"/>
          <p:cNvGrpSpPr/>
          <p:nvPr/>
        </p:nvGrpSpPr>
        <p:grpSpPr>
          <a:xfrm>
            <a:off x="4167699" y="3379805"/>
            <a:ext cx="653212" cy="776581"/>
            <a:chOff x="1868691" y="3837116"/>
            <a:chExt cx="347490" cy="433553"/>
          </a:xfrm>
        </p:grpSpPr>
        <p:sp>
          <p:nvSpPr>
            <p:cNvPr id="1390" name="Google Shape;1390;p72"/>
            <p:cNvSpPr/>
            <p:nvPr/>
          </p:nvSpPr>
          <p:spPr>
            <a:xfrm>
              <a:off x="1868691" y="3837116"/>
              <a:ext cx="285251" cy="433553"/>
            </a:xfrm>
            <a:custGeom>
              <a:rect b="b" l="l" r="r" t="t"/>
              <a:pathLst>
                <a:path extrusionOk="0" h="8171" w="5376">
                  <a:moveTo>
                    <a:pt x="172" y="1"/>
                  </a:moveTo>
                  <a:cubicBezTo>
                    <a:pt x="9" y="1"/>
                    <a:pt x="9" y="240"/>
                    <a:pt x="172" y="240"/>
                  </a:cubicBezTo>
                  <a:lnTo>
                    <a:pt x="5210" y="240"/>
                  </a:lnTo>
                  <a:cubicBezTo>
                    <a:pt x="5274" y="240"/>
                    <a:pt x="5327" y="188"/>
                    <a:pt x="5327" y="123"/>
                  </a:cubicBezTo>
                  <a:cubicBezTo>
                    <a:pt x="5327" y="53"/>
                    <a:pt x="5274" y="1"/>
                    <a:pt x="5210" y="1"/>
                  </a:cubicBezTo>
                  <a:close/>
                  <a:moveTo>
                    <a:pt x="172" y="994"/>
                  </a:moveTo>
                  <a:cubicBezTo>
                    <a:pt x="9" y="994"/>
                    <a:pt x="9" y="1234"/>
                    <a:pt x="172" y="1234"/>
                  </a:cubicBezTo>
                  <a:lnTo>
                    <a:pt x="5210" y="1234"/>
                  </a:lnTo>
                  <a:cubicBezTo>
                    <a:pt x="5274" y="1234"/>
                    <a:pt x="5327" y="1181"/>
                    <a:pt x="5327" y="1111"/>
                  </a:cubicBezTo>
                  <a:cubicBezTo>
                    <a:pt x="5327" y="1047"/>
                    <a:pt x="5274" y="994"/>
                    <a:pt x="5210" y="994"/>
                  </a:cubicBezTo>
                  <a:close/>
                  <a:moveTo>
                    <a:pt x="172" y="1982"/>
                  </a:moveTo>
                  <a:cubicBezTo>
                    <a:pt x="9" y="1982"/>
                    <a:pt x="9" y="2221"/>
                    <a:pt x="172" y="2221"/>
                  </a:cubicBezTo>
                  <a:lnTo>
                    <a:pt x="5210" y="2221"/>
                  </a:lnTo>
                  <a:cubicBezTo>
                    <a:pt x="5274" y="2221"/>
                    <a:pt x="5327" y="2169"/>
                    <a:pt x="5327" y="2104"/>
                  </a:cubicBezTo>
                  <a:cubicBezTo>
                    <a:pt x="5327" y="2040"/>
                    <a:pt x="5274" y="1982"/>
                    <a:pt x="5210" y="1982"/>
                  </a:cubicBezTo>
                  <a:close/>
                  <a:moveTo>
                    <a:pt x="161" y="2975"/>
                  </a:moveTo>
                  <a:cubicBezTo>
                    <a:pt x="1" y="2975"/>
                    <a:pt x="1" y="3215"/>
                    <a:pt x="161" y="3215"/>
                  </a:cubicBezTo>
                  <a:cubicBezTo>
                    <a:pt x="165" y="3215"/>
                    <a:pt x="169" y="3215"/>
                    <a:pt x="172" y="3215"/>
                  </a:cubicBezTo>
                  <a:lnTo>
                    <a:pt x="5210" y="3215"/>
                  </a:lnTo>
                  <a:cubicBezTo>
                    <a:pt x="5214" y="3215"/>
                    <a:pt x="5217" y="3215"/>
                    <a:pt x="5221" y="3215"/>
                  </a:cubicBezTo>
                  <a:cubicBezTo>
                    <a:pt x="5376" y="3215"/>
                    <a:pt x="5376" y="2975"/>
                    <a:pt x="5221" y="2975"/>
                  </a:cubicBezTo>
                  <a:cubicBezTo>
                    <a:pt x="5217" y="2975"/>
                    <a:pt x="5214" y="2975"/>
                    <a:pt x="5210" y="2975"/>
                  </a:cubicBezTo>
                  <a:lnTo>
                    <a:pt x="172" y="2975"/>
                  </a:lnTo>
                  <a:cubicBezTo>
                    <a:pt x="169" y="2975"/>
                    <a:pt x="165" y="2975"/>
                    <a:pt x="161" y="2975"/>
                  </a:cubicBezTo>
                  <a:close/>
                  <a:moveTo>
                    <a:pt x="156" y="3968"/>
                  </a:moveTo>
                  <a:cubicBezTo>
                    <a:pt x="1" y="3968"/>
                    <a:pt x="3" y="4208"/>
                    <a:pt x="162" y="4208"/>
                  </a:cubicBezTo>
                  <a:cubicBezTo>
                    <a:pt x="165" y="4208"/>
                    <a:pt x="169" y="4208"/>
                    <a:pt x="172" y="4208"/>
                  </a:cubicBezTo>
                  <a:lnTo>
                    <a:pt x="5210" y="4208"/>
                  </a:lnTo>
                  <a:cubicBezTo>
                    <a:pt x="5274" y="4208"/>
                    <a:pt x="5327" y="4155"/>
                    <a:pt x="5327" y="4085"/>
                  </a:cubicBezTo>
                  <a:cubicBezTo>
                    <a:pt x="5327" y="4021"/>
                    <a:pt x="5274" y="3968"/>
                    <a:pt x="5210" y="3968"/>
                  </a:cubicBezTo>
                  <a:lnTo>
                    <a:pt x="172" y="3968"/>
                  </a:lnTo>
                  <a:cubicBezTo>
                    <a:pt x="167" y="3968"/>
                    <a:pt x="162" y="3968"/>
                    <a:pt x="156" y="3968"/>
                  </a:cubicBezTo>
                  <a:close/>
                  <a:moveTo>
                    <a:pt x="172" y="4956"/>
                  </a:moveTo>
                  <a:cubicBezTo>
                    <a:pt x="9" y="4956"/>
                    <a:pt x="9" y="5196"/>
                    <a:pt x="172" y="5196"/>
                  </a:cubicBezTo>
                  <a:lnTo>
                    <a:pt x="5210" y="5196"/>
                  </a:lnTo>
                  <a:cubicBezTo>
                    <a:pt x="5274" y="5196"/>
                    <a:pt x="5327" y="5143"/>
                    <a:pt x="5327" y="5079"/>
                  </a:cubicBezTo>
                  <a:cubicBezTo>
                    <a:pt x="5327" y="5015"/>
                    <a:pt x="5274" y="4956"/>
                    <a:pt x="5210" y="4956"/>
                  </a:cubicBezTo>
                  <a:close/>
                  <a:moveTo>
                    <a:pt x="172" y="5949"/>
                  </a:moveTo>
                  <a:cubicBezTo>
                    <a:pt x="9" y="5949"/>
                    <a:pt x="9" y="6189"/>
                    <a:pt x="172" y="6189"/>
                  </a:cubicBezTo>
                  <a:lnTo>
                    <a:pt x="5210" y="6189"/>
                  </a:lnTo>
                  <a:cubicBezTo>
                    <a:pt x="5274" y="6189"/>
                    <a:pt x="5327" y="6136"/>
                    <a:pt x="5327" y="6072"/>
                  </a:cubicBezTo>
                  <a:cubicBezTo>
                    <a:pt x="5327" y="6002"/>
                    <a:pt x="5274" y="5949"/>
                    <a:pt x="5210" y="5949"/>
                  </a:cubicBezTo>
                  <a:close/>
                  <a:moveTo>
                    <a:pt x="172" y="6943"/>
                  </a:moveTo>
                  <a:cubicBezTo>
                    <a:pt x="9" y="6943"/>
                    <a:pt x="9" y="7183"/>
                    <a:pt x="172" y="7183"/>
                  </a:cubicBezTo>
                  <a:lnTo>
                    <a:pt x="5210" y="7183"/>
                  </a:lnTo>
                  <a:cubicBezTo>
                    <a:pt x="5274" y="7183"/>
                    <a:pt x="5327" y="7124"/>
                    <a:pt x="5327" y="7060"/>
                  </a:cubicBezTo>
                  <a:cubicBezTo>
                    <a:pt x="5327" y="6996"/>
                    <a:pt x="5274" y="6943"/>
                    <a:pt x="5210" y="6943"/>
                  </a:cubicBezTo>
                  <a:close/>
                  <a:moveTo>
                    <a:pt x="162" y="7930"/>
                  </a:moveTo>
                  <a:cubicBezTo>
                    <a:pt x="3" y="7930"/>
                    <a:pt x="1" y="8171"/>
                    <a:pt x="156" y="8171"/>
                  </a:cubicBezTo>
                  <a:cubicBezTo>
                    <a:pt x="162" y="8171"/>
                    <a:pt x="167" y="8171"/>
                    <a:pt x="172" y="8170"/>
                  </a:cubicBezTo>
                  <a:lnTo>
                    <a:pt x="3685" y="8170"/>
                  </a:lnTo>
                  <a:cubicBezTo>
                    <a:pt x="3749" y="8170"/>
                    <a:pt x="3801" y="8118"/>
                    <a:pt x="3801" y="8053"/>
                  </a:cubicBezTo>
                  <a:cubicBezTo>
                    <a:pt x="3801" y="7983"/>
                    <a:pt x="3749" y="7931"/>
                    <a:pt x="3685" y="7931"/>
                  </a:cubicBezTo>
                  <a:lnTo>
                    <a:pt x="172" y="7931"/>
                  </a:lnTo>
                  <a:cubicBezTo>
                    <a:pt x="169" y="7930"/>
                    <a:pt x="165" y="7930"/>
                    <a:pt x="162" y="79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2"/>
            <p:cNvSpPr/>
            <p:nvPr/>
          </p:nvSpPr>
          <p:spPr>
            <a:xfrm>
              <a:off x="2065702" y="4221005"/>
              <a:ext cx="27061" cy="41599"/>
            </a:xfrm>
            <a:custGeom>
              <a:rect b="b" l="l" r="r" t="t"/>
              <a:pathLst>
                <a:path extrusionOk="0" h="784" w="510">
                  <a:moveTo>
                    <a:pt x="1" y="0"/>
                  </a:moveTo>
                  <a:lnTo>
                    <a:pt x="77" y="748"/>
                  </a:lnTo>
                  <a:cubicBezTo>
                    <a:pt x="77" y="760"/>
                    <a:pt x="77" y="771"/>
                    <a:pt x="77" y="783"/>
                  </a:cubicBezTo>
                  <a:cubicBezTo>
                    <a:pt x="83" y="777"/>
                    <a:pt x="88" y="766"/>
                    <a:pt x="94" y="760"/>
                  </a:cubicBezTo>
                  <a:lnTo>
                    <a:pt x="100" y="760"/>
                  </a:lnTo>
                  <a:lnTo>
                    <a:pt x="509" y="246"/>
                  </a:lnTo>
                  <a:lnTo>
                    <a:pt x="1" y="0"/>
                  </a:lnTo>
                  <a:close/>
                </a:path>
              </a:pathLst>
            </a:custGeom>
            <a:solidFill>
              <a:srgbClr val="5F6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2"/>
            <p:cNvSpPr/>
            <p:nvPr/>
          </p:nvSpPr>
          <p:spPr>
            <a:xfrm>
              <a:off x="2057054" y="4217556"/>
              <a:ext cx="13053" cy="46799"/>
            </a:xfrm>
            <a:custGeom>
              <a:rect b="b" l="l" r="r" t="t"/>
              <a:pathLst>
                <a:path extrusionOk="0" h="882" w="246">
                  <a:moveTo>
                    <a:pt x="240" y="1"/>
                  </a:moveTo>
                  <a:lnTo>
                    <a:pt x="0" y="77"/>
                  </a:lnTo>
                  <a:lnTo>
                    <a:pt x="0" y="731"/>
                  </a:lnTo>
                  <a:cubicBezTo>
                    <a:pt x="0" y="820"/>
                    <a:pt x="70" y="881"/>
                    <a:pt x="146" y="881"/>
                  </a:cubicBezTo>
                  <a:cubicBezTo>
                    <a:pt x="180" y="881"/>
                    <a:pt x="215" y="869"/>
                    <a:pt x="246" y="842"/>
                  </a:cubicBezTo>
                  <a:cubicBezTo>
                    <a:pt x="240" y="836"/>
                    <a:pt x="240" y="825"/>
                    <a:pt x="246" y="813"/>
                  </a:cubicBezTo>
                  <a:lnTo>
                    <a:pt x="240" y="1"/>
                  </a:lnTo>
                  <a:close/>
                </a:path>
              </a:pathLst>
            </a:custGeom>
            <a:solidFill>
              <a:srgbClr val="4E5A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2"/>
            <p:cNvSpPr/>
            <p:nvPr/>
          </p:nvSpPr>
          <p:spPr>
            <a:xfrm>
              <a:off x="2065702" y="4181900"/>
              <a:ext cx="50619" cy="51840"/>
            </a:xfrm>
            <a:custGeom>
              <a:rect b="b" l="l" r="r" t="t"/>
              <a:pathLst>
                <a:path extrusionOk="0" h="977" w="954">
                  <a:moveTo>
                    <a:pt x="30" y="1"/>
                  </a:moveTo>
                  <a:cubicBezTo>
                    <a:pt x="7" y="53"/>
                    <a:pt x="1" y="106"/>
                    <a:pt x="1" y="159"/>
                  </a:cubicBezTo>
                  <a:lnTo>
                    <a:pt x="83" y="831"/>
                  </a:lnTo>
                  <a:lnTo>
                    <a:pt x="509" y="977"/>
                  </a:lnTo>
                  <a:lnTo>
                    <a:pt x="877" y="515"/>
                  </a:lnTo>
                  <a:cubicBezTo>
                    <a:pt x="912" y="474"/>
                    <a:pt x="936" y="422"/>
                    <a:pt x="953" y="369"/>
                  </a:cubicBezTo>
                  <a:lnTo>
                    <a:pt x="30" y="1"/>
                  </a:lnTo>
                  <a:close/>
                </a:path>
              </a:pathLst>
            </a:custGeom>
            <a:solidFill>
              <a:srgbClr val="E0B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2"/>
            <p:cNvSpPr/>
            <p:nvPr/>
          </p:nvSpPr>
          <p:spPr>
            <a:xfrm>
              <a:off x="2057054" y="4180361"/>
              <a:ext cx="14326" cy="45632"/>
            </a:xfrm>
            <a:custGeom>
              <a:rect b="b" l="l" r="r" t="t"/>
              <a:pathLst>
                <a:path extrusionOk="0" h="860" w="270">
                  <a:moveTo>
                    <a:pt x="170" y="1"/>
                  </a:moveTo>
                  <a:lnTo>
                    <a:pt x="29" y="24"/>
                  </a:lnTo>
                  <a:cubicBezTo>
                    <a:pt x="12" y="77"/>
                    <a:pt x="0" y="129"/>
                    <a:pt x="0" y="188"/>
                  </a:cubicBezTo>
                  <a:lnTo>
                    <a:pt x="0" y="778"/>
                  </a:lnTo>
                  <a:lnTo>
                    <a:pt x="240" y="860"/>
                  </a:lnTo>
                  <a:lnTo>
                    <a:pt x="240" y="269"/>
                  </a:lnTo>
                  <a:cubicBezTo>
                    <a:pt x="240" y="217"/>
                    <a:pt x="251" y="158"/>
                    <a:pt x="269" y="106"/>
                  </a:cubicBezTo>
                  <a:lnTo>
                    <a:pt x="170" y="1"/>
                  </a:lnTo>
                  <a:close/>
                </a:path>
              </a:pathLst>
            </a:custGeom>
            <a:solidFill>
              <a:srgbClr val="D8AB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2"/>
            <p:cNvSpPr/>
            <p:nvPr/>
          </p:nvSpPr>
          <p:spPr>
            <a:xfrm>
              <a:off x="2071327" y="3894739"/>
              <a:ext cx="144854" cy="306740"/>
            </a:xfrm>
            <a:custGeom>
              <a:rect b="b" l="l" r="r" t="t"/>
              <a:pathLst>
                <a:path extrusionOk="0" h="5781" w="2730">
                  <a:moveTo>
                    <a:pt x="1930" y="0"/>
                  </a:moveTo>
                  <a:cubicBezTo>
                    <a:pt x="1754" y="0"/>
                    <a:pt x="1616" y="62"/>
                    <a:pt x="1578" y="177"/>
                  </a:cubicBezTo>
                  <a:lnTo>
                    <a:pt x="0" y="5489"/>
                  </a:lnTo>
                  <a:lnTo>
                    <a:pt x="847" y="5781"/>
                  </a:lnTo>
                  <a:lnTo>
                    <a:pt x="2671" y="551"/>
                  </a:lnTo>
                  <a:cubicBezTo>
                    <a:pt x="2729" y="381"/>
                    <a:pt x="2536" y="153"/>
                    <a:pt x="2232" y="54"/>
                  </a:cubicBezTo>
                  <a:cubicBezTo>
                    <a:pt x="2127" y="18"/>
                    <a:pt x="2023" y="0"/>
                    <a:pt x="19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2"/>
            <p:cNvSpPr/>
            <p:nvPr/>
          </p:nvSpPr>
          <p:spPr>
            <a:xfrm>
              <a:off x="2058592" y="3894792"/>
              <a:ext cx="132119" cy="291512"/>
            </a:xfrm>
            <a:custGeom>
              <a:rect b="b" l="l" r="r" t="t"/>
              <a:pathLst>
                <a:path extrusionOk="0" h="5494" w="2490">
                  <a:moveTo>
                    <a:pt x="2179" y="1"/>
                  </a:moveTo>
                  <a:cubicBezTo>
                    <a:pt x="2003" y="1"/>
                    <a:pt x="1862" y="64"/>
                    <a:pt x="1824" y="176"/>
                  </a:cubicBezTo>
                  <a:lnTo>
                    <a:pt x="0" y="5406"/>
                  </a:lnTo>
                  <a:lnTo>
                    <a:pt x="246" y="5494"/>
                  </a:lnTo>
                  <a:lnTo>
                    <a:pt x="2075" y="234"/>
                  </a:lnTo>
                  <a:cubicBezTo>
                    <a:pt x="2111" y="120"/>
                    <a:pt x="2250" y="56"/>
                    <a:pt x="2425" y="56"/>
                  </a:cubicBezTo>
                  <a:cubicBezTo>
                    <a:pt x="2446" y="56"/>
                    <a:pt x="2468" y="57"/>
                    <a:pt x="2490" y="59"/>
                  </a:cubicBezTo>
                  <a:lnTo>
                    <a:pt x="2472" y="53"/>
                  </a:lnTo>
                  <a:cubicBezTo>
                    <a:pt x="2371" y="17"/>
                    <a:pt x="2270" y="1"/>
                    <a:pt x="2179" y="1"/>
                  </a:cubicBezTo>
                  <a:close/>
                </a:path>
              </a:pathLst>
            </a:custGeom>
            <a:solidFill>
              <a:srgbClr val="228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72"/>
          <p:cNvGrpSpPr/>
          <p:nvPr/>
        </p:nvGrpSpPr>
        <p:grpSpPr>
          <a:xfrm>
            <a:off x="6436756" y="3356462"/>
            <a:ext cx="653191" cy="646501"/>
            <a:chOff x="6863329" y="2297710"/>
            <a:chExt cx="391460" cy="370127"/>
          </a:xfrm>
        </p:grpSpPr>
        <p:sp>
          <p:nvSpPr>
            <p:cNvPr id="1398" name="Google Shape;1398;p72"/>
            <p:cNvSpPr/>
            <p:nvPr/>
          </p:nvSpPr>
          <p:spPr>
            <a:xfrm>
              <a:off x="6979033" y="2297710"/>
              <a:ext cx="272603" cy="342961"/>
            </a:xfrm>
            <a:custGeom>
              <a:rect b="b" l="l" r="r" t="t"/>
              <a:pathLst>
                <a:path extrusionOk="0" h="13054" w="10376">
                  <a:moveTo>
                    <a:pt x="3589" y="0"/>
                  </a:moveTo>
                  <a:cubicBezTo>
                    <a:pt x="3379" y="0"/>
                    <a:pt x="3193" y="25"/>
                    <a:pt x="3060" y="48"/>
                  </a:cubicBezTo>
                  <a:cubicBezTo>
                    <a:pt x="2942" y="69"/>
                    <a:pt x="2851" y="180"/>
                    <a:pt x="2851" y="305"/>
                  </a:cubicBezTo>
                  <a:lnTo>
                    <a:pt x="2851" y="3468"/>
                  </a:lnTo>
                  <a:lnTo>
                    <a:pt x="1" y="7089"/>
                  </a:lnTo>
                  <a:lnTo>
                    <a:pt x="1" y="12270"/>
                  </a:lnTo>
                  <a:lnTo>
                    <a:pt x="1554" y="13054"/>
                  </a:lnTo>
                  <a:lnTo>
                    <a:pt x="8525" y="13054"/>
                  </a:lnTo>
                  <a:cubicBezTo>
                    <a:pt x="9101" y="13054"/>
                    <a:pt x="9573" y="12596"/>
                    <a:pt x="9587" y="12027"/>
                  </a:cubicBezTo>
                  <a:cubicBezTo>
                    <a:pt x="9587" y="11521"/>
                    <a:pt x="9233" y="11091"/>
                    <a:pt x="8740" y="11001"/>
                  </a:cubicBezTo>
                  <a:lnTo>
                    <a:pt x="8740" y="10980"/>
                  </a:lnTo>
                  <a:lnTo>
                    <a:pt x="8803" y="10980"/>
                  </a:lnTo>
                  <a:cubicBezTo>
                    <a:pt x="9351" y="10973"/>
                    <a:pt x="9802" y="10550"/>
                    <a:pt x="9836" y="10009"/>
                  </a:cubicBezTo>
                  <a:cubicBezTo>
                    <a:pt x="9864" y="9461"/>
                    <a:pt x="9476" y="8982"/>
                    <a:pt x="8935" y="8913"/>
                  </a:cubicBezTo>
                  <a:lnTo>
                    <a:pt x="8935" y="8899"/>
                  </a:lnTo>
                  <a:cubicBezTo>
                    <a:pt x="8976" y="8899"/>
                    <a:pt x="9025" y="8906"/>
                    <a:pt x="9066" y="8906"/>
                  </a:cubicBezTo>
                  <a:cubicBezTo>
                    <a:pt x="9621" y="8899"/>
                    <a:pt x="10079" y="8455"/>
                    <a:pt x="10093" y="7900"/>
                  </a:cubicBezTo>
                  <a:cubicBezTo>
                    <a:pt x="10114" y="7345"/>
                    <a:pt x="9684" y="6874"/>
                    <a:pt x="9129" y="6832"/>
                  </a:cubicBezTo>
                  <a:lnTo>
                    <a:pt x="9129" y="6811"/>
                  </a:lnTo>
                  <a:cubicBezTo>
                    <a:pt x="9196" y="6824"/>
                    <a:pt x="9262" y="6830"/>
                    <a:pt x="9328" y="6830"/>
                  </a:cubicBezTo>
                  <a:cubicBezTo>
                    <a:pt x="9897" y="6830"/>
                    <a:pt x="10375" y="6361"/>
                    <a:pt x="10356" y="5764"/>
                  </a:cubicBezTo>
                  <a:cubicBezTo>
                    <a:pt x="10336" y="5202"/>
                    <a:pt x="9871" y="4758"/>
                    <a:pt x="9302" y="4758"/>
                  </a:cubicBezTo>
                  <a:lnTo>
                    <a:pt x="5439" y="4758"/>
                  </a:lnTo>
                  <a:lnTo>
                    <a:pt x="5439" y="2171"/>
                  </a:lnTo>
                  <a:cubicBezTo>
                    <a:pt x="5439" y="324"/>
                    <a:pt x="4356" y="0"/>
                    <a:pt x="35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2"/>
            <p:cNvSpPr/>
            <p:nvPr/>
          </p:nvSpPr>
          <p:spPr>
            <a:xfrm>
              <a:off x="6979033" y="2606386"/>
              <a:ext cx="255342" cy="34286"/>
            </a:xfrm>
            <a:custGeom>
              <a:rect b="b" l="l" r="r" t="t"/>
              <a:pathLst>
                <a:path extrusionOk="0" h="1305" w="9719">
                  <a:moveTo>
                    <a:pt x="1" y="1"/>
                  </a:moveTo>
                  <a:lnTo>
                    <a:pt x="1" y="521"/>
                  </a:lnTo>
                  <a:lnTo>
                    <a:pt x="1554" y="1305"/>
                  </a:lnTo>
                  <a:lnTo>
                    <a:pt x="8546" y="1305"/>
                  </a:lnTo>
                  <a:cubicBezTo>
                    <a:pt x="9226" y="1298"/>
                    <a:pt x="9718" y="660"/>
                    <a:pt x="9552" y="8"/>
                  </a:cubicBezTo>
                  <a:lnTo>
                    <a:pt x="9552" y="8"/>
                  </a:lnTo>
                  <a:cubicBezTo>
                    <a:pt x="9434" y="465"/>
                    <a:pt x="9018" y="778"/>
                    <a:pt x="8546" y="785"/>
                  </a:cubicBezTo>
                  <a:lnTo>
                    <a:pt x="1554" y="785"/>
                  </a:lnTo>
                  <a:lnTo>
                    <a:pt x="1" y="1"/>
                  </a:lnTo>
                  <a:close/>
                </a:path>
              </a:pathLst>
            </a:custGeom>
            <a:solidFill>
              <a:srgbClr val="DA2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2"/>
            <p:cNvSpPr/>
            <p:nvPr/>
          </p:nvSpPr>
          <p:spPr>
            <a:xfrm>
              <a:off x="7176392" y="2552081"/>
              <a:ext cx="64709" cy="34102"/>
            </a:xfrm>
            <a:custGeom>
              <a:rect b="b" l="l" r="r" t="t"/>
              <a:pathLst>
                <a:path extrusionOk="0" h="1298" w="2463">
                  <a:moveTo>
                    <a:pt x="2296" y="1"/>
                  </a:moveTo>
                  <a:cubicBezTo>
                    <a:pt x="2179" y="459"/>
                    <a:pt x="1769" y="778"/>
                    <a:pt x="1298" y="778"/>
                  </a:cubicBezTo>
                  <a:lnTo>
                    <a:pt x="1" y="778"/>
                  </a:lnTo>
                  <a:lnTo>
                    <a:pt x="1" y="1298"/>
                  </a:lnTo>
                  <a:lnTo>
                    <a:pt x="1298" y="1298"/>
                  </a:lnTo>
                  <a:cubicBezTo>
                    <a:pt x="1970" y="1291"/>
                    <a:pt x="2463" y="653"/>
                    <a:pt x="2296" y="1"/>
                  </a:cubicBezTo>
                  <a:close/>
                </a:path>
              </a:pathLst>
            </a:custGeom>
            <a:solidFill>
              <a:srgbClr val="DA2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2"/>
            <p:cNvSpPr/>
            <p:nvPr/>
          </p:nvSpPr>
          <p:spPr>
            <a:xfrm>
              <a:off x="7176392" y="2497591"/>
              <a:ext cx="71461" cy="34102"/>
            </a:xfrm>
            <a:custGeom>
              <a:rect b="b" l="l" r="r" t="t"/>
              <a:pathLst>
                <a:path extrusionOk="0" h="1298" w="2720">
                  <a:moveTo>
                    <a:pt x="2560" y="1"/>
                  </a:moveTo>
                  <a:lnTo>
                    <a:pt x="2560" y="1"/>
                  </a:lnTo>
                  <a:cubicBezTo>
                    <a:pt x="2435" y="459"/>
                    <a:pt x="2026" y="778"/>
                    <a:pt x="1554" y="778"/>
                  </a:cubicBezTo>
                  <a:lnTo>
                    <a:pt x="1" y="778"/>
                  </a:lnTo>
                  <a:lnTo>
                    <a:pt x="1" y="1298"/>
                  </a:lnTo>
                  <a:lnTo>
                    <a:pt x="1554" y="1298"/>
                  </a:lnTo>
                  <a:cubicBezTo>
                    <a:pt x="2227" y="1291"/>
                    <a:pt x="2720" y="660"/>
                    <a:pt x="2560" y="1"/>
                  </a:cubicBezTo>
                  <a:close/>
                </a:path>
              </a:pathLst>
            </a:custGeom>
            <a:solidFill>
              <a:srgbClr val="DA2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2"/>
            <p:cNvSpPr/>
            <p:nvPr/>
          </p:nvSpPr>
          <p:spPr>
            <a:xfrm>
              <a:off x="7176392" y="2443286"/>
              <a:ext cx="78397" cy="33944"/>
            </a:xfrm>
            <a:custGeom>
              <a:rect b="b" l="l" r="r" t="t"/>
              <a:pathLst>
                <a:path extrusionOk="0" h="1292" w="2984">
                  <a:moveTo>
                    <a:pt x="2817" y="1"/>
                  </a:moveTo>
                  <a:lnTo>
                    <a:pt x="2817" y="1"/>
                  </a:lnTo>
                  <a:cubicBezTo>
                    <a:pt x="2699" y="452"/>
                    <a:pt x="2283" y="771"/>
                    <a:pt x="1811" y="771"/>
                  </a:cubicBezTo>
                  <a:lnTo>
                    <a:pt x="1" y="771"/>
                  </a:lnTo>
                  <a:lnTo>
                    <a:pt x="1" y="1291"/>
                  </a:lnTo>
                  <a:lnTo>
                    <a:pt x="1811" y="1291"/>
                  </a:lnTo>
                  <a:cubicBezTo>
                    <a:pt x="2491" y="1291"/>
                    <a:pt x="2983" y="653"/>
                    <a:pt x="2817" y="1"/>
                  </a:cubicBezTo>
                  <a:close/>
                </a:path>
              </a:pathLst>
            </a:custGeom>
            <a:solidFill>
              <a:srgbClr val="DA2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2"/>
            <p:cNvSpPr/>
            <p:nvPr/>
          </p:nvSpPr>
          <p:spPr>
            <a:xfrm>
              <a:off x="6863329" y="2450038"/>
              <a:ext cx="122666" cy="217799"/>
            </a:xfrm>
            <a:custGeom>
              <a:rect b="b" l="l" r="r" t="t"/>
              <a:pathLst>
                <a:path extrusionOk="0" h="8290" w="4669">
                  <a:moveTo>
                    <a:pt x="3897" y="0"/>
                  </a:moveTo>
                  <a:cubicBezTo>
                    <a:pt x="3893" y="0"/>
                    <a:pt x="3889" y="0"/>
                    <a:pt x="3884" y="1"/>
                  </a:cubicBezTo>
                  <a:lnTo>
                    <a:pt x="777" y="1"/>
                  </a:lnTo>
                  <a:cubicBezTo>
                    <a:pt x="347" y="1"/>
                    <a:pt x="0" y="347"/>
                    <a:pt x="0" y="777"/>
                  </a:cubicBezTo>
                  <a:lnTo>
                    <a:pt x="0" y="7512"/>
                  </a:lnTo>
                  <a:cubicBezTo>
                    <a:pt x="0" y="7942"/>
                    <a:pt x="347" y="8289"/>
                    <a:pt x="777" y="8289"/>
                  </a:cubicBezTo>
                  <a:lnTo>
                    <a:pt x="3884" y="8289"/>
                  </a:lnTo>
                  <a:cubicBezTo>
                    <a:pt x="4321" y="8289"/>
                    <a:pt x="4668" y="7942"/>
                    <a:pt x="4668" y="7512"/>
                  </a:cubicBezTo>
                  <a:lnTo>
                    <a:pt x="4668" y="777"/>
                  </a:lnTo>
                  <a:cubicBezTo>
                    <a:pt x="4668" y="351"/>
                    <a:pt x="4321" y="0"/>
                    <a:pt x="38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2"/>
            <p:cNvSpPr/>
            <p:nvPr/>
          </p:nvSpPr>
          <p:spPr>
            <a:xfrm>
              <a:off x="6917818" y="2599660"/>
              <a:ext cx="40827" cy="40827"/>
            </a:xfrm>
            <a:custGeom>
              <a:rect b="b" l="l" r="r" t="t"/>
              <a:pathLst>
                <a:path extrusionOk="0" h="1554" w="1554">
                  <a:moveTo>
                    <a:pt x="777" y="0"/>
                  </a:moveTo>
                  <a:cubicBezTo>
                    <a:pt x="347" y="0"/>
                    <a:pt x="0" y="347"/>
                    <a:pt x="0" y="777"/>
                  </a:cubicBezTo>
                  <a:cubicBezTo>
                    <a:pt x="0" y="1207"/>
                    <a:pt x="347" y="1554"/>
                    <a:pt x="777" y="1554"/>
                  </a:cubicBezTo>
                  <a:cubicBezTo>
                    <a:pt x="1207" y="1554"/>
                    <a:pt x="1554" y="1207"/>
                    <a:pt x="1554" y="777"/>
                  </a:cubicBezTo>
                  <a:cubicBezTo>
                    <a:pt x="1554" y="347"/>
                    <a:pt x="1207" y="0"/>
                    <a:pt x="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2"/>
          <p:cNvSpPr txBox="1"/>
          <p:nvPr/>
        </p:nvSpPr>
        <p:spPr>
          <a:xfrm>
            <a:off x="1812800" y="3441300"/>
            <a:ext cx="300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2"/>
                </a:solidFill>
                <a:latin typeface="Ubuntu"/>
                <a:ea typeface="Ubuntu"/>
                <a:cs typeface="Ubuntu"/>
                <a:sym typeface="Ubuntu"/>
              </a:rPr>
              <a:t>+</a:t>
            </a:r>
            <a:endParaRPr b="1" sz="2800">
              <a:solidFill>
                <a:schemeClr val="accent2"/>
              </a:solidFill>
              <a:latin typeface="Ubuntu"/>
              <a:ea typeface="Ubuntu"/>
              <a:cs typeface="Ubuntu"/>
              <a:sym typeface="Ubuntu"/>
            </a:endParaRPr>
          </a:p>
        </p:txBody>
      </p:sp>
      <p:sp>
        <p:nvSpPr>
          <p:cNvPr id="1406" name="Google Shape;1406;p72"/>
          <p:cNvSpPr txBox="1"/>
          <p:nvPr/>
        </p:nvSpPr>
        <p:spPr>
          <a:xfrm>
            <a:off x="4326550" y="3441300"/>
            <a:ext cx="300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2"/>
                </a:solidFill>
                <a:latin typeface="Ubuntu"/>
                <a:ea typeface="Ubuntu"/>
                <a:cs typeface="Ubuntu"/>
                <a:sym typeface="Ubuntu"/>
              </a:rPr>
              <a:t>+</a:t>
            </a:r>
            <a:endParaRPr b="1" sz="2800">
              <a:solidFill>
                <a:schemeClr val="accent2"/>
              </a:solidFill>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73"/>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 Model</a:t>
            </a:r>
            <a:endParaRPr/>
          </a:p>
        </p:txBody>
      </p:sp>
      <p:sp>
        <p:nvSpPr>
          <p:cNvPr id="1412" name="Google Shape;1412;p73"/>
          <p:cNvSpPr txBox="1"/>
          <p:nvPr>
            <p:ph idx="6" type="title"/>
          </p:nvPr>
        </p:nvSpPr>
        <p:spPr>
          <a:xfrm>
            <a:off x="833400" y="3727500"/>
            <a:ext cx="7477200" cy="88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Goodness = Sum(Confidence Ratings x Weights)</a:t>
            </a:r>
            <a:endParaRPr sz="1100"/>
          </a:p>
        </p:txBody>
      </p:sp>
      <p:sp>
        <p:nvSpPr>
          <p:cNvPr id="1413" name="Google Shape;1413;p73"/>
          <p:cNvSpPr txBox="1"/>
          <p:nvPr/>
        </p:nvSpPr>
        <p:spPr>
          <a:xfrm>
            <a:off x="2897400" y="1265750"/>
            <a:ext cx="3349200" cy="2218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300">
                <a:solidFill>
                  <a:schemeClr val="dk1"/>
                </a:solidFill>
                <a:latin typeface="Ubuntu"/>
                <a:ea typeface="Ubuntu"/>
                <a:cs typeface="Ubuntu"/>
                <a:sym typeface="Ubuntu"/>
              </a:rPr>
              <a:t>Weights</a:t>
            </a:r>
            <a:endParaRPr sz="2300">
              <a:solidFill>
                <a:schemeClr val="dk1"/>
              </a:solidFill>
              <a:latin typeface="Ubuntu"/>
              <a:ea typeface="Ubuntu"/>
              <a:cs typeface="Ubuntu"/>
              <a:sym typeface="Ubuntu"/>
            </a:endParaRPr>
          </a:p>
          <a:p>
            <a:pPr indent="0" lvl="0" marL="0" rtl="0" algn="ctr">
              <a:lnSpc>
                <a:spcPct val="150000"/>
              </a:lnSpc>
              <a:spcBef>
                <a:spcPts val="0"/>
              </a:spcBef>
              <a:spcAft>
                <a:spcPts val="0"/>
              </a:spcAft>
              <a:buNone/>
            </a:pPr>
            <a:r>
              <a:rPr lang="en" sz="2100">
                <a:solidFill>
                  <a:schemeClr val="dk1"/>
                </a:solidFill>
                <a:latin typeface="Ubuntu"/>
                <a:ea typeface="Ubuntu"/>
                <a:cs typeface="Ubuntu"/>
                <a:sym typeface="Ubuntu"/>
              </a:rPr>
              <a:t>High		1</a:t>
            </a:r>
            <a:endParaRPr sz="2100">
              <a:solidFill>
                <a:schemeClr val="dk1"/>
              </a:solidFill>
              <a:latin typeface="Ubuntu"/>
              <a:ea typeface="Ubuntu"/>
              <a:cs typeface="Ubuntu"/>
              <a:sym typeface="Ubuntu"/>
            </a:endParaRPr>
          </a:p>
          <a:p>
            <a:pPr indent="0" lvl="0" marL="0" rtl="0" algn="ctr">
              <a:lnSpc>
                <a:spcPct val="150000"/>
              </a:lnSpc>
              <a:spcBef>
                <a:spcPts val="0"/>
              </a:spcBef>
              <a:spcAft>
                <a:spcPts val="0"/>
              </a:spcAft>
              <a:buNone/>
            </a:pPr>
            <a:r>
              <a:rPr lang="en" sz="2100">
                <a:solidFill>
                  <a:schemeClr val="dk1"/>
                </a:solidFill>
                <a:latin typeface="Ubuntu"/>
                <a:ea typeface="Ubuntu"/>
                <a:cs typeface="Ubuntu"/>
                <a:sym typeface="Ubuntu"/>
              </a:rPr>
              <a:t>Medium	2</a:t>
            </a:r>
            <a:endParaRPr sz="2100">
              <a:solidFill>
                <a:schemeClr val="dk1"/>
              </a:solidFill>
              <a:latin typeface="Ubuntu"/>
              <a:ea typeface="Ubuntu"/>
              <a:cs typeface="Ubuntu"/>
              <a:sym typeface="Ubuntu"/>
            </a:endParaRPr>
          </a:p>
          <a:p>
            <a:pPr indent="0" lvl="0" marL="0" rtl="0" algn="ctr">
              <a:lnSpc>
                <a:spcPct val="150000"/>
              </a:lnSpc>
              <a:spcBef>
                <a:spcPts val="0"/>
              </a:spcBef>
              <a:spcAft>
                <a:spcPts val="0"/>
              </a:spcAft>
              <a:buNone/>
            </a:pPr>
            <a:r>
              <a:rPr lang="en" sz="2100">
                <a:solidFill>
                  <a:schemeClr val="dk1"/>
                </a:solidFill>
                <a:latin typeface="Ubuntu"/>
                <a:ea typeface="Ubuntu"/>
                <a:cs typeface="Ubuntu"/>
                <a:sym typeface="Ubuntu"/>
              </a:rPr>
              <a:t>Low		3</a:t>
            </a:r>
            <a:endParaRPr sz="2100">
              <a:solidFill>
                <a:schemeClr val="dk1"/>
              </a:solidFill>
              <a:latin typeface="Ubuntu"/>
              <a:ea typeface="Ubuntu"/>
              <a:cs typeface="Ubuntu"/>
              <a:sym typeface="Ubuntu"/>
            </a:endParaRPr>
          </a:p>
          <a:p>
            <a:pPr indent="0" lvl="0" marL="0" rtl="0" algn="ctr">
              <a:lnSpc>
                <a:spcPct val="150000"/>
              </a:lnSpc>
              <a:spcBef>
                <a:spcPts val="0"/>
              </a:spcBef>
              <a:spcAft>
                <a:spcPts val="0"/>
              </a:spcAft>
              <a:buNone/>
            </a:pPr>
            <a:r>
              <a:rPr lang="en" sz="2100">
                <a:solidFill>
                  <a:schemeClr val="dk1"/>
                </a:solidFill>
                <a:latin typeface="Ubuntu"/>
                <a:ea typeface="Ubuntu"/>
                <a:cs typeface="Ubuntu"/>
                <a:sym typeface="Ubuntu"/>
              </a:rPr>
              <a:t>Perfect		4</a:t>
            </a:r>
            <a:endParaRPr sz="2100">
              <a:solidFill>
                <a:schemeClr val="dk1"/>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74"/>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a:t>
            </a:r>
            <a:endParaRPr/>
          </a:p>
        </p:txBody>
      </p:sp>
      <p:pic>
        <p:nvPicPr>
          <p:cNvPr id="1419" name="Google Shape;1419;p74" title="Untitled Project 2.m4v">
            <a:hlinkClick r:id="rId3"/>
          </p:cNvPr>
          <p:cNvPicPr preferRelativeResize="0"/>
          <p:nvPr/>
        </p:nvPicPr>
        <p:blipFill>
          <a:blip r:embed="rId4">
            <a:alphaModFix/>
          </a:blip>
          <a:stretch>
            <a:fillRect/>
          </a:stretch>
        </p:blipFill>
        <p:spPr>
          <a:xfrm>
            <a:off x="1870800" y="1139826"/>
            <a:ext cx="4897574" cy="367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75"/>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Website d</a:t>
            </a:r>
            <a:r>
              <a:rPr lang="en"/>
              <a:t>emonstration</a:t>
            </a:r>
            <a:endParaRPr/>
          </a:p>
        </p:txBody>
      </p:sp>
      <p:pic>
        <p:nvPicPr>
          <p:cNvPr id="1425" name="Google Shape;1425;p75" title="website interface.m4v">
            <a:hlinkClick r:id="rId3"/>
          </p:cNvPr>
          <p:cNvPicPr preferRelativeResize="0"/>
          <p:nvPr/>
        </p:nvPicPr>
        <p:blipFill>
          <a:blip r:embed="rId4">
            <a:alphaModFix/>
          </a:blip>
          <a:stretch>
            <a:fillRect/>
          </a:stretch>
        </p:blipFill>
        <p:spPr>
          <a:xfrm>
            <a:off x="1078325" y="1136891"/>
            <a:ext cx="6718726" cy="37792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76"/>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Gooders Goods</a:t>
            </a:r>
            <a:endParaRPr/>
          </a:p>
        </p:txBody>
      </p:sp>
      <p:pic>
        <p:nvPicPr>
          <p:cNvPr id="1431" name="Google Shape;1431;p76"/>
          <p:cNvPicPr preferRelativeResize="0"/>
          <p:nvPr/>
        </p:nvPicPr>
        <p:blipFill rotWithShape="1">
          <a:blip r:embed="rId3">
            <a:alphaModFix/>
          </a:blip>
          <a:srcRect b="43609" l="2221" r="80286" t="18554"/>
          <a:stretch/>
        </p:blipFill>
        <p:spPr>
          <a:xfrm>
            <a:off x="3199350" y="1347963"/>
            <a:ext cx="2337777" cy="2997375"/>
          </a:xfrm>
          <a:prstGeom prst="rect">
            <a:avLst/>
          </a:prstGeom>
          <a:noFill/>
          <a:ln>
            <a:noFill/>
          </a:ln>
        </p:spPr>
      </p:pic>
      <p:sp>
        <p:nvSpPr>
          <p:cNvPr id="1432" name="Google Shape;1432;p76"/>
          <p:cNvSpPr/>
          <p:nvPr/>
        </p:nvSpPr>
        <p:spPr>
          <a:xfrm>
            <a:off x="5397050" y="4253450"/>
            <a:ext cx="883674" cy="344279"/>
          </a:xfrm>
          <a:custGeom>
            <a:rect b="b" l="l" r="r" t="t"/>
            <a:pathLst>
              <a:path extrusionOk="0" h="21776" w="44068">
                <a:moveTo>
                  <a:pt x="0" y="0"/>
                </a:moveTo>
                <a:cubicBezTo>
                  <a:pt x="2678" y="3596"/>
                  <a:pt x="8722" y="19968"/>
                  <a:pt x="16067" y="21575"/>
                </a:cubicBezTo>
                <a:cubicBezTo>
                  <a:pt x="23412" y="23182"/>
                  <a:pt x="39401" y="11629"/>
                  <a:pt x="44068" y="9640"/>
                </a:cubicBezTo>
              </a:path>
            </a:pathLst>
          </a:custGeom>
          <a:noFill/>
          <a:ln cap="flat" cmpd="sng" w="28575">
            <a:solidFill>
              <a:schemeClr val="accent2"/>
            </a:solidFill>
            <a:prstDash val="solid"/>
            <a:round/>
            <a:headEnd len="med" w="med" type="none"/>
            <a:tailEnd len="med" w="med" type="triangle"/>
          </a:ln>
        </p:spPr>
      </p:sp>
      <p:sp>
        <p:nvSpPr>
          <p:cNvPr id="1433" name="Google Shape;1433;p76"/>
          <p:cNvSpPr txBox="1"/>
          <p:nvPr/>
        </p:nvSpPr>
        <p:spPr>
          <a:xfrm>
            <a:off x="6349550" y="3989625"/>
            <a:ext cx="15147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2"/>
                </a:solidFill>
                <a:latin typeface="Ubuntu"/>
                <a:ea typeface="Ubuntu"/>
                <a:cs typeface="Ubuntu"/>
                <a:sym typeface="Ubuntu"/>
              </a:rPr>
              <a:t>Goodness rating :)</a:t>
            </a:r>
            <a:endParaRPr b="1" sz="1700">
              <a:solidFill>
                <a:schemeClr val="accent2"/>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59"/>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fast fashion</a:t>
            </a:r>
            <a:r>
              <a:rPr lang="en"/>
              <a:t> </a:t>
            </a:r>
            <a:endParaRPr/>
          </a:p>
        </p:txBody>
      </p:sp>
      <p:pic>
        <p:nvPicPr>
          <p:cNvPr id="1247" name="Google Shape;1247;p59"/>
          <p:cNvPicPr preferRelativeResize="0"/>
          <p:nvPr/>
        </p:nvPicPr>
        <p:blipFill rotWithShape="1">
          <a:blip r:embed="rId3">
            <a:alphaModFix/>
          </a:blip>
          <a:srcRect b="16257" l="0" r="0" t="16257"/>
          <a:stretch/>
        </p:blipFill>
        <p:spPr>
          <a:xfrm>
            <a:off x="2259625" y="1171550"/>
            <a:ext cx="4313400" cy="2184000"/>
          </a:xfrm>
          <a:prstGeom prst="roundRect">
            <a:avLst>
              <a:gd fmla="val 16667" name="adj"/>
            </a:avLst>
          </a:prstGeom>
          <a:noFill/>
          <a:ln>
            <a:noFill/>
          </a:ln>
        </p:spPr>
      </p:pic>
      <p:sp>
        <p:nvSpPr>
          <p:cNvPr id="1248" name="Google Shape;1248;p59"/>
          <p:cNvSpPr/>
          <p:nvPr/>
        </p:nvSpPr>
        <p:spPr>
          <a:xfrm>
            <a:off x="2730525" y="3611200"/>
            <a:ext cx="1608660" cy="87496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Rapid production cycles</a:t>
            </a:r>
            <a:endParaRPr>
              <a:latin typeface="Ubuntu"/>
              <a:ea typeface="Ubuntu"/>
              <a:cs typeface="Ubuntu"/>
              <a:sym typeface="Ubuntu"/>
            </a:endParaRPr>
          </a:p>
        </p:txBody>
      </p:sp>
      <p:sp>
        <p:nvSpPr>
          <p:cNvPr id="1249" name="Google Shape;1249;p59"/>
          <p:cNvSpPr/>
          <p:nvPr/>
        </p:nvSpPr>
        <p:spPr>
          <a:xfrm>
            <a:off x="512250" y="2820900"/>
            <a:ext cx="1608660" cy="87496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Low prices</a:t>
            </a:r>
            <a:endParaRPr>
              <a:latin typeface="Ubuntu"/>
              <a:ea typeface="Ubuntu"/>
              <a:cs typeface="Ubuntu"/>
              <a:sym typeface="Ubuntu"/>
            </a:endParaRPr>
          </a:p>
        </p:txBody>
      </p:sp>
      <p:sp>
        <p:nvSpPr>
          <p:cNvPr id="1250" name="Google Shape;1250;p59"/>
          <p:cNvSpPr/>
          <p:nvPr/>
        </p:nvSpPr>
        <p:spPr>
          <a:xfrm>
            <a:off x="6775250" y="2200725"/>
            <a:ext cx="1608660" cy="87496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Frequent inventory turnover</a:t>
            </a:r>
            <a:endParaRPr>
              <a:latin typeface="Ubuntu"/>
              <a:ea typeface="Ubuntu"/>
              <a:cs typeface="Ubuntu"/>
              <a:sym typeface="Ubuntu"/>
            </a:endParaRPr>
          </a:p>
        </p:txBody>
      </p:sp>
      <p:sp>
        <p:nvSpPr>
          <p:cNvPr id="1251" name="Google Shape;1251;p59"/>
          <p:cNvSpPr/>
          <p:nvPr/>
        </p:nvSpPr>
        <p:spPr>
          <a:xfrm>
            <a:off x="4948800" y="3611200"/>
            <a:ext cx="1608660" cy="87496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Disposable fashion culture</a:t>
            </a:r>
            <a:endParaRPr>
              <a:latin typeface="Ubuntu"/>
              <a:ea typeface="Ubuntu"/>
              <a:cs typeface="Ubuntu"/>
              <a:sym typeface="Ubuntu"/>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37" name="Shape 1437"/>
        <p:cNvGrpSpPr/>
        <p:nvPr/>
      </p:nvGrpSpPr>
      <p:grpSpPr>
        <a:xfrm>
          <a:off x="0" y="0"/>
          <a:ext cx="0" cy="0"/>
          <a:chOff x="0" y="0"/>
          <a:chExt cx="0" cy="0"/>
        </a:xfrm>
      </p:grpSpPr>
      <p:sp>
        <p:nvSpPr>
          <p:cNvPr id="1438" name="Google Shape;1438;p77">
            <a:hlinkClick/>
          </p:cNvPr>
          <p:cNvSpPr/>
          <p:nvPr/>
        </p:nvSpPr>
        <p:spPr>
          <a:xfrm>
            <a:off x="5852325" y="1639646"/>
            <a:ext cx="2294100" cy="14295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7">
            <a:hlinkClick/>
          </p:cNvPr>
          <p:cNvSpPr/>
          <p:nvPr/>
        </p:nvSpPr>
        <p:spPr>
          <a:xfrm>
            <a:off x="3420575" y="1639646"/>
            <a:ext cx="2294100" cy="14295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a:hlinkClick/>
          </p:cNvPr>
          <p:cNvSpPr/>
          <p:nvPr/>
        </p:nvSpPr>
        <p:spPr>
          <a:xfrm>
            <a:off x="988825" y="1639646"/>
            <a:ext cx="2294100" cy="1429500"/>
          </a:xfrm>
          <a:prstGeom prst="roundRect">
            <a:avLst>
              <a:gd fmla="val 557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Impacts</a:t>
            </a:r>
            <a:endParaRPr b="1">
              <a:solidFill>
                <a:schemeClr val="accent2"/>
              </a:solidFill>
            </a:endParaRPr>
          </a:p>
        </p:txBody>
      </p:sp>
      <p:sp>
        <p:nvSpPr>
          <p:cNvPr id="1442" name="Google Shape;1442;p77">
            <a:hlinkClick/>
          </p:cNvPr>
          <p:cNvSpPr txBox="1"/>
          <p:nvPr>
            <p:ph idx="1" type="subTitle"/>
          </p:nvPr>
        </p:nvSpPr>
        <p:spPr>
          <a:xfrm>
            <a:off x="988824" y="2194231"/>
            <a:ext cx="22941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Objective and consistent metric</a:t>
            </a:r>
            <a:endParaRPr>
              <a:solidFill>
                <a:schemeClr val="accent2"/>
              </a:solidFill>
            </a:endParaRPr>
          </a:p>
        </p:txBody>
      </p:sp>
      <p:sp>
        <p:nvSpPr>
          <p:cNvPr id="1443" name="Google Shape;1443;p77">
            <a:hlinkClick/>
          </p:cNvPr>
          <p:cNvSpPr txBox="1"/>
          <p:nvPr>
            <p:ph idx="3" type="subTitle"/>
          </p:nvPr>
        </p:nvSpPr>
        <p:spPr>
          <a:xfrm>
            <a:off x="3575373" y="2193475"/>
            <a:ext cx="1984500" cy="2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Reduce uncertainty</a:t>
            </a:r>
            <a:endParaRPr/>
          </a:p>
        </p:txBody>
      </p:sp>
      <p:sp>
        <p:nvSpPr>
          <p:cNvPr id="1444" name="Google Shape;1444;p77">
            <a:hlinkClick/>
          </p:cNvPr>
          <p:cNvSpPr txBox="1"/>
          <p:nvPr>
            <p:ph idx="5" type="subTitle"/>
          </p:nvPr>
        </p:nvSpPr>
        <p:spPr>
          <a:xfrm>
            <a:off x="5976425" y="2194225"/>
            <a:ext cx="21120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More encouraged to thrift </a:t>
            </a:r>
            <a:endParaRPr>
              <a:solidFill>
                <a:schemeClr val="accent2"/>
              </a:solidFill>
            </a:endParaRPr>
          </a:p>
        </p:txBody>
      </p:sp>
      <p:sp>
        <p:nvSpPr>
          <p:cNvPr id="1445" name="Google Shape;1445;p77"/>
          <p:cNvSpPr/>
          <p:nvPr/>
        </p:nvSpPr>
        <p:spPr>
          <a:xfrm>
            <a:off x="2014834" y="1581899"/>
            <a:ext cx="67361" cy="251014"/>
          </a:xfrm>
          <a:custGeom>
            <a:rect b="b" l="l" r="r" t="t"/>
            <a:pathLst>
              <a:path extrusionOk="0" h="16765" w="4499">
                <a:moveTo>
                  <a:pt x="4479" y="1"/>
                </a:moveTo>
                <a:lnTo>
                  <a:pt x="3995" y="148"/>
                </a:lnTo>
                <a:cubicBezTo>
                  <a:pt x="3533" y="274"/>
                  <a:pt x="3217" y="715"/>
                  <a:pt x="3217" y="1199"/>
                </a:cubicBezTo>
                <a:lnTo>
                  <a:pt x="3217" y="12867"/>
                </a:lnTo>
                <a:cubicBezTo>
                  <a:pt x="3217" y="14760"/>
                  <a:pt x="1872" y="16379"/>
                  <a:pt x="1" y="16715"/>
                </a:cubicBezTo>
                <a:cubicBezTo>
                  <a:pt x="208" y="16748"/>
                  <a:pt x="413" y="16764"/>
                  <a:pt x="615" y="16764"/>
                </a:cubicBezTo>
                <a:cubicBezTo>
                  <a:pt x="2716" y="16764"/>
                  <a:pt x="4498" y="15034"/>
                  <a:pt x="4479" y="12867"/>
                </a:cubicBezTo>
                <a:lnTo>
                  <a:pt x="44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7">
            <a:hlinkClick/>
          </p:cNvPr>
          <p:cNvSpPr/>
          <p:nvPr/>
        </p:nvSpPr>
        <p:spPr>
          <a:xfrm>
            <a:off x="1845924" y="1369488"/>
            <a:ext cx="579900" cy="579900"/>
          </a:xfrm>
          <a:prstGeom prst="ellipse">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a:hlinkClick/>
          </p:cNvPr>
          <p:cNvSpPr/>
          <p:nvPr/>
        </p:nvSpPr>
        <p:spPr>
          <a:xfrm>
            <a:off x="6709437" y="1369488"/>
            <a:ext cx="579900" cy="579900"/>
          </a:xfrm>
          <a:prstGeom prst="ellipse">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a:hlinkClick/>
          </p:cNvPr>
          <p:cNvSpPr/>
          <p:nvPr/>
        </p:nvSpPr>
        <p:spPr>
          <a:xfrm>
            <a:off x="4263688" y="1369488"/>
            <a:ext cx="579900" cy="579900"/>
          </a:xfrm>
          <a:prstGeom prst="ellipse">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4426298" y="1779167"/>
            <a:ext cx="41264" cy="41579"/>
          </a:xfrm>
          <a:custGeom>
            <a:rect b="b" l="l" r="r" t="t"/>
            <a:pathLst>
              <a:path extrusionOk="0" h="2777" w="2756">
                <a:moveTo>
                  <a:pt x="527" y="1"/>
                </a:moveTo>
                <a:lnTo>
                  <a:pt x="1" y="548"/>
                </a:lnTo>
                <a:lnTo>
                  <a:pt x="2230" y="2776"/>
                </a:lnTo>
                <a:lnTo>
                  <a:pt x="2755" y="2251"/>
                </a:lnTo>
                <a:lnTo>
                  <a:pt x="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4463759" y="1775079"/>
            <a:ext cx="24570" cy="24570"/>
          </a:xfrm>
          <a:custGeom>
            <a:rect b="b" l="l" r="r" t="t"/>
            <a:pathLst>
              <a:path extrusionOk="0" h="1641" w="1641">
                <a:moveTo>
                  <a:pt x="526" y="1"/>
                </a:moveTo>
                <a:lnTo>
                  <a:pt x="1" y="526"/>
                </a:lnTo>
                <a:lnTo>
                  <a:pt x="1115" y="1640"/>
                </a:lnTo>
                <a:lnTo>
                  <a:pt x="1641" y="1115"/>
                </a:lnTo>
                <a:lnTo>
                  <a:pt x="5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p:nvPr/>
        </p:nvSpPr>
        <p:spPr>
          <a:xfrm>
            <a:off x="4700490" y="1802589"/>
            <a:ext cx="26636" cy="25708"/>
          </a:xfrm>
          <a:custGeom>
            <a:rect b="b" l="l" r="r" t="t"/>
            <a:pathLst>
              <a:path extrusionOk="0" h="1717" w="1779">
                <a:moveTo>
                  <a:pt x="1157" y="1"/>
                </a:moveTo>
                <a:lnTo>
                  <a:pt x="0" y="1157"/>
                </a:lnTo>
                <a:lnTo>
                  <a:pt x="1409" y="1704"/>
                </a:lnTo>
                <a:cubicBezTo>
                  <a:pt x="1434" y="1712"/>
                  <a:pt x="1460" y="1716"/>
                  <a:pt x="1485" y="1716"/>
                </a:cubicBezTo>
                <a:cubicBezTo>
                  <a:pt x="1644" y="1716"/>
                  <a:pt x="1779" y="1555"/>
                  <a:pt x="1724" y="1409"/>
                </a:cubicBezTo>
                <a:lnTo>
                  <a:pt x="11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77"/>
          <p:cNvGrpSpPr/>
          <p:nvPr/>
        </p:nvGrpSpPr>
        <p:grpSpPr>
          <a:xfrm>
            <a:off x="6935171" y="696541"/>
            <a:ext cx="195284" cy="195284"/>
            <a:chOff x="5660400" y="238125"/>
            <a:chExt cx="481825" cy="481825"/>
          </a:xfrm>
        </p:grpSpPr>
        <p:sp>
          <p:nvSpPr>
            <p:cNvPr id="1453" name="Google Shape;1453;p7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54" name="Google Shape;1454;p7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455" name="Google Shape;1455;p77">
            <a:hlinkClick/>
          </p:cNvPr>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a:hlinkClick/>
          </p:cNvPr>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77"/>
          <p:cNvGrpSpPr/>
          <p:nvPr/>
        </p:nvGrpSpPr>
        <p:grpSpPr>
          <a:xfrm>
            <a:off x="1945062" y="1483980"/>
            <a:ext cx="354145" cy="351869"/>
            <a:chOff x="4380662" y="1483505"/>
            <a:chExt cx="354145" cy="351869"/>
          </a:xfrm>
        </p:grpSpPr>
        <p:sp>
          <p:nvSpPr>
            <p:cNvPr id="1460" name="Google Shape;1460;p77"/>
            <p:cNvSpPr/>
            <p:nvPr/>
          </p:nvSpPr>
          <p:spPr>
            <a:xfrm>
              <a:off x="4380662" y="1483505"/>
              <a:ext cx="354145" cy="351869"/>
            </a:xfrm>
            <a:custGeom>
              <a:rect b="b" l="l" r="r" t="t"/>
              <a:pathLst>
                <a:path extrusionOk="0" h="23501" w="23653">
                  <a:moveTo>
                    <a:pt x="19698" y="1"/>
                  </a:moveTo>
                  <a:cubicBezTo>
                    <a:pt x="19495" y="1"/>
                    <a:pt x="19290" y="80"/>
                    <a:pt x="19133" y="237"/>
                  </a:cubicBezTo>
                  <a:lnTo>
                    <a:pt x="316" y="19075"/>
                  </a:lnTo>
                  <a:cubicBezTo>
                    <a:pt x="0" y="19369"/>
                    <a:pt x="0" y="19874"/>
                    <a:pt x="316" y="20168"/>
                  </a:cubicBezTo>
                  <a:lnTo>
                    <a:pt x="3406" y="23280"/>
                  </a:lnTo>
                  <a:cubicBezTo>
                    <a:pt x="3564" y="23427"/>
                    <a:pt x="3764" y="23501"/>
                    <a:pt x="3964" y="23501"/>
                  </a:cubicBezTo>
                  <a:cubicBezTo>
                    <a:pt x="4163" y="23501"/>
                    <a:pt x="4363" y="23427"/>
                    <a:pt x="4521" y="23280"/>
                  </a:cubicBezTo>
                  <a:lnTo>
                    <a:pt x="23358" y="4442"/>
                  </a:lnTo>
                  <a:cubicBezTo>
                    <a:pt x="23653" y="4148"/>
                    <a:pt x="23653" y="3643"/>
                    <a:pt x="23358" y="3328"/>
                  </a:cubicBezTo>
                  <a:lnTo>
                    <a:pt x="20247" y="237"/>
                  </a:lnTo>
                  <a:cubicBezTo>
                    <a:pt x="20100" y="80"/>
                    <a:pt x="19900" y="1"/>
                    <a:pt x="196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4484856" y="1753983"/>
              <a:ext cx="24570" cy="24884"/>
            </a:xfrm>
            <a:custGeom>
              <a:rect b="b" l="l" r="r" t="t"/>
              <a:pathLst>
                <a:path extrusionOk="0" h="1662" w="1641">
                  <a:moveTo>
                    <a:pt x="526" y="1"/>
                  </a:moveTo>
                  <a:lnTo>
                    <a:pt x="1" y="548"/>
                  </a:lnTo>
                  <a:lnTo>
                    <a:pt x="1115" y="1662"/>
                  </a:lnTo>
                  <a:lnTo>
                    <a:pt x="1640" y="1136"/>
                  </a:lnTo>
                  <a:lnTo>
                    <a:pt x="5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4488943" y="1716537"/>
              <a:ext cx="41249" cy="41249"/>
            </a:xfrm>
            <a:custGeom>
              <a:rect b="b" l="l" r="r" t="t"/>
              <a:pathLst>
                <a:path extrusionOk="0" h="2755" w="2755">
                  <a:moveTo>
                    <a:pt x="526" y="0"/>
                  </a:moveTo>
                  <a:lnTo>
                    <a:pt x="1" y="526"/>
                  </a:lnTo>
                  <a:lnTo>
                    <a:pt x="2229" y="2754"/>
                  </a:lnTo>
                  <a:lnTo>
                    <a:pt x="2755" y="2229"/>
                  </a:lnTo>
                  <a:lnTo>
                    <a:pt x="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526719" y="1712120"/>
              <a:ext cx="24570" cy="24884"/>
            </a:xfrm>
            <a:custGeom>
              <a:rect b="b" l="l" r="r" t="t"/>
              <a:pathLst>
                <a:path extrusionOk="0" h="1662" w="1641">
                  <a:moveTo>
                    <a:pt x="526" y="1"/>
                  </a:moveTo>
                  <a:lnTo>
                    <a:pt x="1" y="547"/>
                  </a:lnTo>
                  <a:lnTo>
                    <a:pt x="1115" y="1662"/>
                  </a:lnTo>
                  <a:lnTo>
                    <a:pt x="1641" y="1136"/>
                  </a:lnTo>
                  <a:lnTo>
                    <a:pt x="5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547501" y="1691353"/>
              <a:ext cx="24570" cy="24555"/>
            </a:xfrm>
            <a:custGeom>
              <a:rect b="b" l="l" r="r" t="t"/>
              <a:pathLst>
                <a:path extrusionOk="0" h="1640" w="1641">
                  <a:moveTo>
                    <a:pt x="526" y="0"/>
                  </a:moveTo>
                  <a:lnTo>
                    <a:pt x="0" y="526"/>
                  </a:lnTo>
                  <a:lnTo>
                    <a:pt x="1115" y="1640"/>
                  </a:lnTo>
                  <a:lnTo>
                    <a:pt x="1640" y="1114"/>
                  </a:lnTo>
                  <a:lnTo>
                    <a:pt x="526" y="0"/>
                  </a:lnTo>
                  <a:close/>
                </a:path>
              </a:pathLst>
            </a:custGeom>
            <a:solidFill>
              <a:srgbClr val="88A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4551902" y="1653577"/>
              <a:ext cx="41249" cy="41564"/>
            </a:xfrm>
            <a:custGeom>
              <a:rect b="b" l="l" r="r" t="t"/>
              <a:pathLst>
                <a:path extrusionOk="0" h="2776" w="2755">
                  <a:moveTo>
                    <a:pt x="526" y="0"/>
                  </a:moveTo>
                  <a:lnTo>
                    <a:pt x="1" y="547"/>
                  </a:lnTo>
                  <a:lnTo>
                    <a:pt x="2229" y="2775"/>
                  </a:lnTo>
                  <a:lnTo>
                    <a:pt x="2755" y="2250"/>
                  </a:lnTo>
                  <a:lnTo>
                    <a:pt x="526" y="0"/>
                  </a:lnTo>
                  <a:close/>
                </a:path>
              </a:pathLst>
            </a:custGeom>
            <a:solidFill>
              <a:srgbClr val="88A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4589364" y="1649475"/>
              <a:ext cx="24884" cy="24570"/>
            </a:xfrm>
            <a:custGeom>
              <a:rect b="b" l="l" r="r" t="t"/>
              <a:pathLst>
                <a:path extrusionOk="0" h="1641" w="1662">
                  <a:moveTo>
                    <a:pt x="526" y="1"/>
                  </a:moveTo>
                  <a:lnTo>
                    <a:pt x="1" y="526"/>
                  </a:lnTo>
                  <a:lnTo>
                    <a:pt x="1115" y="1641"/>
                  </a:lnTo>
                  <a:lnTo>
                    <a:pt x="1662" y="1115"/>
                  </a:lnTo>
                  <a:lnTo>
                    <a:pt x="526" y="1"/>
                  </a:lnTo>
                  <a:close/>
                </a:path>
              </a:pathLst>
            </a:custGeom>
            <a:solidFill>
              <a:srgbClr val="88A1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610460" y="1628394"/>
              <a:ext cx="24570" cy="24884"/>
            </a:xfrm>
            <a:custGeom>
              <a:rect b="b" l="l" r="r" t="t"/>
              <a:pathLst>
                <a:path extrusionOk="0" h="1662" w="1641">
                  <a:moveTo>
                    <a:pt x="526" y="0"/>
                  </a:moveTo>
                  <a:lnTo>
                    <a:pt x="0" y="547"/>
                  </a:lnTo>
                  <a:lnTo>
                    <a:pt x="1115" y="1661"/>
                  </a:lnTo>
                  <a:lnTo>
                    <a:pt x="1640" y="1115"/>
                  </a:lnTo>
                  <a:lnTo>
                    <a:pt x="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614547" y="1590933"/>
              <a:ext cx="41564" cy="41249"/>
            </a:xfrm>
            <a:custGeom>
              <a:rect b="b" l="l" r="r" t="t"/>
              <a:pathLst>
                <a:path extrusionOk="0" h="2755" w="2776">
                  <a:moveTo>
                    <a:pt x="526" y="0"/>
                  </a:moveTo>
                  <a:lnTo>
                    <a:pt x="1" y="526"/>
                  </a:lnTo>
                  <a:lnTo>
                    <a:pt x="2229" y="2755"/>
                  </a:lnTo>
                  <a:lnTo>
                    <a:pt x="2776" y="2229"/>
                  </a:lnTo>
                  <a:lnTo>
                    <a:pt x="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4652323" y="1586516"/>
              <a:ext cx="24570" cy="24884"/>
            </a:xfrm>
            <a:custGeom>
              <a:rect b="b" l="l" r="r" t="t"/>
              <a:pathLst>
                <a:path extrusionOk="0" h="1662" w="1641">
                  <a:moveTo>
                    <a:pt x="526" y="1"/>
                  </a:moveTo>
                  <a:lnTo>
                    <a:pt x="0" y="548"/>
                  </a:lnTo>
                  <a:lnTo>
                    <a:pt x="1115" y="1662"/>
                  </a:lnTo>
                  <a:lnTo>
                    <a:pt x="1640" y="1136"/>
                  </a:lnTo>
                  <a:lnTo>
                    <a:pt x="5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7"/>
            <p:cNvSpPr/>
            <p:nvPr/>
          </p:nvSpPr>
          <p:spPr>
            <a:xfrm>
              <a:off x="4673105" y="1565749"/>
              <a:ext cx="24869" cy="24570"/>
            </a:xfrm>
            <a:custGeom>
              <a:rect b="b" l="l" r="r" t="t"/>
              <a:pathLst>
                <a:path extrusionOk="0" h="1641" w="1661">
                  <a:moveTo>
                    <a:pt x="526" y="0"/>
                  </a:moveTo>
                  <a:lnTo>
                    <a:pt x="0" y="526"/>
                  </a:lnTo>
                  <a:lnTo>
                    <a:pt x="1114" y="1640"/>
                  </a:lnTo>
                  <a:lnTo>
                    <a:pt x="1661" y="1115"/>
                  </a:lnTo>
                  <a:lnTo>
                    <a:pt x="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4677507" y="1527973"/>
              <a:ext cx="41249" cy="41564"/>
            </a:xfrm>
            <a:custGeom>
              <a:rect b="b" l="l" r="r" t="t"/>
              <a:pathLst>
                <a:path extrusionOk="0" h="2776" w="2755">
                  <a:moveTo>
                    <a:pt x="526" y="0"/>
                  </a:moveTo>
                  <a:lnTo>
                    <a:pt x="0" y="526"/>
                  </a:lnTo>
                  <a:lnTo>
                    <a:pt x="2229" y="2776"/>
                  </a:lnTo>
                  <a:lnTo>
                    <a:pt x="2755" y="2229"/>
                  </a:lnTo>
                  <a:lnTo>
                    <a:pt x="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488943" y="1619575"/>
              <a:ext cx="108940" cy="108925"/>
            </a:xfrm>
            <a:custGeom>
              <a:rect b="b" l="l" r="r" t="t"/>
              <a:pathLst>
                <a:path extrusionOk="0" h="7275" w="7276">
                  <a:moveTo>
                    <a:pt x="3070" y="1"/>
                  </a:moveTo>
                  <a:lnTo>
                    <a:pt x="1" y="3049"/>
                  </a:lnTo>
                  <a:lnTo>
                    <a:pt x="4206" y="7275"/>
                  </a:lnTo>
                  <a:lnTo>
                    <a:pt x="7275" y="4205"/>
                  </a:lnTo>
                  <a:lnTo>
                    <a:pt x="30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4383177" y="1488311"/>
              <a:ext cx="316698" cy="313225"/>
            </a:xfrm>
            <a:custGeom>
              <a:rect b="b" l="l" r="r" t="t"/>
              <a:pathLst>
                <a:path extrusionOk="0" h="20920" w="21152">
                  <a:moveTo>
                    <a:pt x="2387" y="0"/>
                  </a:moveTo>
                  <a:cubicBezTo>
                    <a:pt x="1835" y="0"/>
                    <a:pt x="1283" y="211"/>
                    <a:pt x="863" y="631"/>
                  </a:cubicBezTo>
                  <a:cubicBezTo>
                    <a:pt x="1" y="1472"/>
                    <a:pt x="1" y="2839"/>
                    <a:pt x="863" y="3701"/>
                  </a:cubicBezTo>
                  <a:lnTo>
                    <a:pt x="18082" y="20920"/>
                  </a:lnTo>
                  <a:lnTo>
                    <a:pt x="21151" y="17871"/>
                  </a:lnTo>
                  <a:lnTo>
                    <a:pt x="3911" y="631"/>
                  </a:lnTo>
                  <a:cubicBezTo>
                    <a:pt x="3491" y="211"/>
                    <a:pt x="2939" y="0"/>
                    <a:pt x="23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4653895" y="1755885"/>
              <a:ext cx="73230" cy="72287"/>
            </a:xfrm>
            <a:custGeom>
              <a:rect b="b" l="l" r="r" t="t"/>
              <a:pathLst>
                <a:path extrusionOk="0" h="4828" w="4891">
                  <a:moveTo>
                    <a:pt x="3070" y="0"/>
                  </a:moveTo>
                  <a:lnTo>
                    <a:pt x="1" y="3049"/>
                  </a:lnTo>
                  <a:lnTo>
                    <a:pt x="4521" y="4815"/>
                  </a:lnTo>
                  <a:cubicBezTo>
                    <a:pt x="4546" y="4823"/>
                    <a:pt x="4572" y="4827"/>
                    <a:pt x="4597" y="4827"/>
                  </a:cubicBezTo>
                  <a:cubicBezTo>
                    <a:pt x="4756" y="4827"/>
                    <a:pt x="4891" y="4666"/>
                    <a:pt x="4836" y="4520"/>
                  </a:cubicBezTo>
                  <a:lnTo>
                    <a:pt x="3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4687898" y="1755885"/>
              <a:ext cx="39198" cy="72407"/>
            </a:xfrm>
            <a:custGeom>
              <a:rect b="b" l="l" r="r" t="t"/>
              <a:pathLst>
                <a:path extrusionOk="0" h="4836" w="2618">
                  <a:moveTo>
                    <a:pt x="799" y="0"/>
                  </a:moveTo>
                  <a:lnTo>
                    <a:pt x="0" y="778"/>
                  </a:lnTo>
                  <a:lnTo>
                    <a:pt x="1451" y="4499"/>
                  </a:lnTo>
                  <a:lnTo>
                    <a:pt x="2250" y="4815"/>
                  </a:lnTo>
                  <a:cubicBezTo>
                    <a:pt x="2282" y="4829"/>
                    <a:pt x="2313" y="4835"/>
                    <a:pt x="2344" y="4835"/>
                  </a:cubicBezTo>
                  <a:cubicBezTo>
                    <a:pt x="2495" y="4835"/>
                    <a:pt x="2618" y="4678"/>
                    <a:pt x="2565" y="4520"/>
                  </a:cubicBezTo>
                  <a:lnTo>
                    <a:pt x="7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4407418" y="1488266"/>
              <a:ext cx="292458" cy="313270"/>
            </a:xfrm>
            <a:custGeom>
              <a:rect b="b" l="l" r="r" t="t"/>
              <a:pathLst>
                <a:path extrusionOk="0" h="20923" w="19533">
                  <a:moveTo>
                    <a:pt x="789" y="0"/>
                  </a:moveTo>
                  <a:cubicBezTo>
                    <a:pt x="524" y="0"/>
                    <a:pt x="257" y="49"/>
                    <a:pt x="1" y="151"/>
                  </a:cubicBezTo>
                  <a:cubicBezTo>
                    <a:pt x="295" y="256"/>
                    <a:pt x="547" y="424"/>
                    <a:pt x="778" y="634"/>
                  </a:cubicBezTo>
                  <a:lnTo>
                    <a:pt x="15706" y="15561"/>
                  </a:lnTo>
                  <a:cubicBezTo>
                    <a:pt x="16967" y="16844"/>
                    <a:pt x="16967" y="18904"/>
                    <a:pt x="15706" y="20166"/>
                  </a:cubicBezTo>
                  <a:lnTo>
                    <a:pt x="16463" y="20923"/>
                  </a:lnTo>
                  <a:lnTo>
                    <a:pt x="19532" y="17874"/>
                  </a:lnTo>
                  <a:lnTo>
                    <a:pt x="2292" y="634"/>
                  </a:lnTo>
                  <a:cubicBezTo>
                    <a:pt x="1893" y="220"/>
                    <a:pt x="1348" y="0"/>
                    <a:pt x="7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4417809" y="1519469"/>
              <a:ext cx="68320" cy="68334"/>
            </a:xfrm>
            <a:custGeom>
              <a:rect b="b" l="l" r="r" t="t"/>
              <a:pathLst>
                <a:path extrusionOk="0" h="4564" w="4563">
                  <a:moveTo>
                    <a:pt x="3049" y="1"/>
                  </a:moveTo>
                  <a:lnTo>
                    <a:pt x="0" y="3070"/>
                  </a:lnTo>
                  <a:lnTo>
                    <a:pt x="1493" y="4563"/>
                  </a:lnTo>
                  <a:lnTo>
                    <a:pt x="4563" y="1494"/>
                  </a:lnTo>
                  <a:lnTo>
                    <a:pt x="30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4459043" y="1560703"/>
              <a:ext cx="221623" cy="221952"/>
            </a:xfrm>
            <a:custGeom>
              <a:rect b="b" l="l" r="r" t="t"/>
              <a:pathLst>
                <a:path extrusionOk="0" h="14824" w="14802">
                  <a:moveTo>
                    <a:pt x="526" y="1"/>
                  </a:moveTo>
                  <a:lnTo>
                    <a:pt x="1" y="548"/>
                  </a:lnTo>
                  <a:lnTo>
                    <a:pt x="14276" y="14823"/>
                  </a:lnTo>
                  <a:lnTo>
                    <a:pt x="14802" y="14298"/>
                  </a:lnTo>
                  <a:lnTo>
                    <a:pt x="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79" name="Google Shape;1479;p77"/>
          <p:cNvPicPr preferRelativeResize="0"/>
          <p:nvPr/>
        </p:nvPicPr>
        <p:blipFill>
          <a:blip r:embed="rId3">
            <a:alphaModFix/>
          </a:blip>
          <a:stretch>
            <a:fillRect/>
          </a:stretch>
        </p:blipFill>
        <p:spPr>
          <a:xfrm flipH="1">
            <a:off x="6808100" y="1512546"/>
            <a:ext cx="354150" cy="338816"/>
          </a:xfrm>
          <a:prstGeom prst="rect">
            <a:avLst/>
          </a:prstGeom>
          <a:noFill/>
          <a:ln>
            <a:noFill/>
          </a:ln>
        </p:spPr>
      </p:pic>
      <p:sp>
        <p:nvSpPr>
          <p:cNvPr id="1480" name="Google Shape;1480;p77"/>
          <p:cNvSpPr/>
          <p:nvPr/>
        </p:nvSpPr>
        <p:spPr>
          <a:xfrm>
            <a:off x="3221075" y="2193475"/>
            <a:ext cx="354300" cy="2850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1481" name="Google Shape;1481;p77"/>
          <p:cNvSpPr/>
          <p:nvPr/>
        </p:nvSpPr>
        <p:spPr>
          <a:xfrm>
            <a:off x="5622125" y="2211900"/>
            <a:ext cx="354300" cy="2850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1482" name="Google Shape;1482;p77"/>
          <p:cNvSpPr txBox="1"/>
          <p:nvPr/>
        </p:nvSpPr>
        <p:spPr>
          <a:xfrm>
            <a:off x="4403213" y="1443825"/>
            <a:ext cx="5799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accent2"/>
                </a:solidFill>
                <a:latin typeface="Ubuntu"/>
                <a:ea typeface="Ubuntu"/>
                <a:cs typeface="Ubuntu"/>
                <a:sym typeface="Ubuntu"/>
              </a:rPr>
              <a:t>?</a:t>
            </a:r>
            <a:endParaRPr b="1" sz="2200">
              <a:solidFill>
                <a:schemeClr val="accent2"/>
              </a:solidFill>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86" name="Shape 1486"/>
        <p:cNvGrpSpPr/>
        <p:nvPr/>
      </p:nvGrpSpPr>
      <p:grpSpPr>
        <a:xfrm>
          <a:off x="0" y="0"/>
          <a:ext cx="0" cy="0"/>
          <a:chOff x="0" y="0"/>
          <a:chExt cx="0" cy="0"/>
        </a:xfrm>
      </p:grpSpPr>
      <p:sp>
        <p:nvSpPr>
          <p:cNvPr id="1487" name="Google Shape;1487;p78"/>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Impacts</a:t>
            </a:r>
            <a:endParaRPr b="1">
              <a:solidFill>
                <a:schemeClr val="accent2"/>
              </a:solidFill>
            </a:endParaRPr>
          </a:p>
        </p:txBody>
      </p:sp>
      <p:grpSp>
        <p:nvGrpSpPr>
          <p:cNvPr id="1488" name="Google Shape;1488;p78"/>
          <p:cNvGrpSpPr/>
          <p:nvPr/>
        </p:nvGrpSpPr>
        <p:grpSpPr>
          <a:xfrm>
            <a:off x="6935171" y="696541"/>
            <a:ext cx="195284" cy="195284"/>
            <a:chOff x="5660400" y="238125"/>
            <a:chExt cx="481825" cy="481825"/>
          </a:xfrm>
        </p:grpSpPr>
        <p:sp>
          <p:nvSpPr>
            <p:cNvPr id="1489" name="Google Shape;1489;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90" name="Google Shape;1490;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491" name="Google Shape;1491;p78">
            <a:hlinkClick/>
          </p:cNvPr>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a:hlinkClick/>
          </p:cNvPr>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8">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8">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5" name="Google Shape;1495;p78"/>
          <p:cNvPicPr preferRelativeResize="0"/>
          <p:nvPr/>
        </p:nvPicPr>
        <p:blipFill>
          <a:blip r:embed="rId3">
            <a:alphaModFix/>
          </a:blip>
          <a:stretch>
            <a:fillRect/>
          </a:stretch>
        </p:blipFill>
        <p:spPr>
          <a:xfrm>
            <a:off x="1651000" y="2552150"/>
            <a:ext cx="1753650" cy="1771350"/>
          </a:xfrm>
          <a:prstGeom prst="rect">
            <a:avLst/>
          </a:prstGeom>
          <a:noFill/>
          <a:ln>
            <a:noFill/>
          </a:ln>
        </p:spPr>
      </p:pic>
      <p:pic>
        <p:nvPicPr>
          <p:cNvPr id="1496" name="Google Shape;1496;p78"/>
          <p:cNvPicPr preferRelativeResize="0"/>
          <p:nvPr/>
        </p:nvPicPr>
        <p:blipFill>
          <a:blip r:embed="rId4">
            <a:alphaModFix/>
          </a:blip>
          <a:stretch>
            <a:fillRect/>
          </a:stretch>
        </p:blipFill>
        <p:spPr>
          <a:xfrm>
            <a:off x="5060525" y="2545383"/>
            <a:ext cx="1753650" cy="1784892"/>
          </a:xfrm>
          <a:prstGeom prst="rect">
            <a:avLst/>
          </a:prstGeom>
          <a:noFill/>
          <a:ln>
            <a:noFill/>
          </a:ln>
        </p:spPr>
      </p:pic>
      <p:sp>
        <p:nvSpPr>
          <p:cNvPr id="1497" name="Google Shape;1497;p78"/>
          <p:cNvSpPr/>
          <p:nvPr/>
        </p:nvSpPr>
        <p:spPr>
          <a:xfrm>
            <a:off x="2921025" y="1449900"/>
            <a:ext cx="1566300" cy="1058400"/>
          </a:xfrm>
          <a:prstGeom prst="wedgeRectCallout">
            <a:avLst>
              <a:gd fmla="val -35137" name="adj1"/>
              <a:gd fmla="val 6899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Ubuntu"/>
                <a:ea typeface="Ubuntu"/>
                <a:cs typeface="Ubuntu"/>
                <a:sym typeface="Ubuntu"/>
              </a:rPr>
              <a:t>I can help </a:t>
            </a:r>
            <a:r>
              <a:rPr lang="en" sz="1500">
                <a:latin typeface="Ubuntu"/>
                <a:ea typeface="Ubuntu"/>
                <a:cs typeface="Ubuntu"/>
                <a:sym typeface="Ubuntu"/>
              </a:rPr>
              <a:t>reduce</a:t>
            </a:r>
            <a:r>
              <a:rPr lang="en" sz="1500">
                <a:latin typeface="Ubuntu"/>
                <a:ea typeface="Ubuntu"/>
                <a:cs typeface="Ubuntu"/>
                <a:sym typeface="Ubuntu"/>
              </a:rPr>
              <a:t> the production of new clothes!</a:t>
            </a:r>
            <a:endParaRPr sz="1500">
              <a:latin typeface="Ubuntu"/>
              <a:ea typeface="Ubuntu"/>
              <a:cs typeface="Ubuntu"/>
              <a:sym typeface="Ubuntu"/>
            </a:endParaRPr>
          </a:p>
        </p:txBody>
      </p:sp>
      <p:sp>
        <p:nvSpPr>
          <p:cNvPr id="1498" name="Google Shape;1498;p78"/>
          <p:cNvSpPr/>
          <p:nvPr/>
        </p:nvSpPr>
        <p:spPr>
          <a:xfrm>
            <a:off x="6449325" y="1449900"/>
            <a:ext cx="1848000" cy="1102200"/>
          </a:xfrm>
          <a:prstGeom prst="wedgeRectCallout">
            <a:avLst>
              <a:gd fmla="val -35137" name="adj1"/>
              <a:gd fmla="val 6899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Ubuntu"/>
                <a:ea typeface="Ubuntu"/>
                <a:cs typeface="Ubuntu"/>
                <a:sym typeface="Ubuntu"/>
              </a:rPr>
              <a:t>I can help reduce the disposal of preloved clothes!</a:t>
            </a:r>
            <a:endParaRPr sz="1500">
              <a:latin typeface="Ubuntu"/>
              <a:ea typeface="Ubuntu"/>
              <a:cs typeface="Ubuntu"/>
              <a:sym typeface="Ubuntu"/>
            </a:endParaRPr>
          </a:p>
        </p:txBody>
      </p:sp>
      <p:sp>
        <p:nvSpPr>
          <p:cNvPr id="1499" name="Google Shape;1499;p78"/>
          <p:cNvSpPr txBox="1"/>
          <p:nvPr>
            <p:ph type="title"/>
          </p:nvPr>
        </p:nvSpPr>
        <p:spPr>
          <a:xfrm>
            <a:off x="2074075" y="4260750"/>
            <a:ext cx="9075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16161"/>
                </a:solidFill>
              </a:rPr>
              <a:t>Buyer</a:t>
            </a:r>
            <a:endParaRPr b="1" sz="1800">
              <a:solidFill>
                <a:srgbClr val="616161"/>
              </a:solidFill>
            </a:endParaRPr>
          </a:p>
        </p:txBody>
      </p:sp>
      <p:sp>
        <p:nvSpPr>
          <p:cNvPr id="1500" name="Google Shape;1500;p78"/>
          <p:cNvSpPr txBox="1"/>
          <p:nvPr>
            <p:ph type="title"/>
          </p:nvPr>
        </p:nvSpPr>
        <p:spPr>
          <a:xfrm>
            <a:off x="5589425" y="4260750"/>
            <a:ext cx="9075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16161"/>
                </a:solidFill>
              </a:rPr>
              <a:t>Seller</a:t>
            </a:r>
            <a:endParaRPr b="1" sz="1800">
              <a:solidFill>
                <a:srgbClr val="61616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04" name="Shape 1504"/>
        <p:cNvGrpSpPr/>
        <p:nvPr/>
      </p:nvGrpSpPr>
      <p:grpSpPr>
        <a:xfrm>
          <a:off x="0" y="0"/>
          <a:ext cx="0" cy="0"/>
          <a:chOff x="0" y="0"/>
          <a:chExt cx="0" cy="0"/>
        </a:xfrm>
      </p:grpSpPr>
      <p:sp>
        <p:nvSpPr>
          <p:cNvPr id="1505" name="Google Shape;1505;p79"/>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Impacts</a:t>
            </a:r>
            <a:endParaRPr b="1">
              <a:solidFill>
                <a:schemeClr val="accent2"/>
              </a:solidFill>
            </a:endParaRPr>
          </a:p>
        </p:txBody>
      </p:sp>
      <p:grpSp>
        <p:nvGrpSpPr>
          <p:cNvPr id="1506" name="Google Shape;1506;p79"/>
          <p:cNvGrpSpPr/>
          <p:nvPr/>
        </p:nvGrpSpPr>
        <p:grpSpPr>
          <a:xfrm>
            <a:off x="6935171" y="696541"/>
            <a:ext cx="195284" cy="195284"/>
            <a:chOff x="5660400" y="238125"/>
            <a:chExt cx="481825" cy="481825"/>
          </a:xfrm>
        </p:grpSpPr>
        <p:sp>
          <p:nvSpPr>
            <p:cNvPr id="1507" name="Google Shape;1507;p7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8" name="Google Shape;1508;p7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509" name="Google Shape;1509;p79">
            <a:hlinkClick/>
          </p:cNvPr>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9">
            <a:hlinkClick/>
          </p:cNvPr>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3" name="Google Shape;1513;p79"/>
          <p:cNvPicPr preferRelativeResize="0"/>
          <p:nvPr/>
        </p:nvPicPr>
        <p:blipFill>
          <a:blip r:embed="rId3">
            <a:alphaModFix/>
          </a:blip>
          <a:stretch>
            <a:fillRect/>
          </a:stretch>
        </p:blipFill>
        <p:spPr>
          <a:xfrm>
            <a:off x="804813" y="1278591"/>
            <a:ext cx="7422828" cy="33852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80"/>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Success Metrics</a:t>
            </a:r>
            <a:endParaRPr/>
          </a:p>
        </p:txBody>
      </p:sp>
      <p:sp>
        <p:nvSpPr>
          <p:cNvPr id="1519" name="Google Shape;1519;p80"/>
          <p:cNvSpPr txBox="1"/>
          <p:nvPr>
            <p:ph idx="4294967295" type="subTitle"/>
          </p:nvPr>
        </p:nvSpPr>
        <p:spPr>
          <a:xfrm>
            <a:off x="1541076" y="2882225"/>
            <a:ext cx="2394600" cy="23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accent2"/>
                </a:solidFill>
              </a:rPr>
              <a:t>Average carbon emission/T-shirt</a:t>
            </a:r>
            <a:endParaRPr sz="2000">
              <a:solidFill>
                <a:schemeClr val="accent2"/>
              </a:solidFill>
            </a:endParaRPr>
          </a:p>
        </p:txBody>
      </p:sp>
      <p:sp>
        <p:nvSpPr>
          <p:cNvPr id="1520" name="Google Shape;1520;p80"/>
          <p:cNvSpPr txBox="1"/>
          <p:nvPr>
            <p:ph idx="2" type="subTitle"/>
          </p:nvPr>
        </p:nvSpPr>
        <p:spPr>
          <a:xfrm>
            <a:off x="1361425" y="3612775"/>
            <a:ext cx="2289600" cy="8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2"/>
                </a:solidFill>
              </a:rPr>
              <a:t>7 kg</a:t>
            </a:r>
            <a:r>
              <a:rPr lang="en" sz="1600"/>
              <a:t> of CO</a:t>
            </a:r>
            <a:r>
              <a:rPr baseline="-25000" lang="en" sz="1600"/>
              <a:t>2</a:t>
            </a:r>
            <a:r>
              <a:rPr lang="en" sz="1600"/>
              <a:t> emissions</a:t>
            </a:r>
            <a:endParaRPr sz="1600"/>
          </a:p>
        </p:txBody>
      </p:sp>
      <p:sp>
        <p:nvSpPr>
          <p:cNvPr id="1521" name="Google Shape;1521;p80"/>
          <p:cNvSpPr txBox="1"/>
          <p:nvPr>
            <p:ph idx="1" type="subTitle"/>
          </p:nvPr>
        </p:nvSpPr>
        <p:spPr>
          <a:xfrm>
            <a:off x="5051153" y="2884475"/>
            <a:ext cx="2523900" cy="2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Buying &amp; re-wearing pre-loved clothes</a:t>
            </a:r>
            <a:endParaRPr>
              <a:solidFill>
                <a:schemeClr val="accent2"/>
              </a:solidFill>
            </a:endParaRPr>
          </a:p>
        </p:txBody>
      </p:sp>
      <p:sp>
        <p:nvSpPr>
          <p:cNvPr id="1522" name="Google Shape;1522;p80"/>
          <p:cNvSpPr txBox="1"/>
          <p:nvPr>
            <p:ph idx="3" type="subTitle"/>
          </p:nvPr>
        </p:nvSpPr>
        <p:spPr>
          <a:xfrm>
            <a:off x="4907975" y="3502050"/>
            <a:ext cx="3120000" cy="8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reduces carbon footprint of </a:t>
            </a:r>
            <a:r>
              <a:rPr b="1" lang="en">
                <a:solidFill>
                  <a:schemeClr val="accent2"/>
                </a:solidFill>
              </a:rPr>
              <a:t>25%</a:t>
            </a:r>
            <a:r>
              <a:rPr lang="en" sz="1600">
                <a:solidFill>
                  <a:schemeClr val="accent2"/>
                </a:solidFill>
              </a:rPr>
              <a:t> </a:t>
            </a:r>
            <a:r>
              <a:rPr lang="en" sz="1600"/>
              <a:t>per garment </a:t>
            </a:r>
            <a:endParaRPr sz="1600"/>
          </a:p>
        </p:txBody>
      </p:sp>
      <p:sp>
        <p:nvSpPr>
          <p:cNvPr id="1523" name="Google Shape;1523;p80"/>
          <p:cNvSpPr txBox="1"/>
          <p:nvPr>
            <p:ph idx="4294967295" type="subTitle"/>
          </p:nvPr>
        </p:nvSpPr>
        <p:spPr>
          <a:xfrm>
            <a:off x="2760900" y="1792875"/>
            <a:ext cx="5199900" cy="23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accent2"/>
                </a:solidFill>
              </a:rPr>
              <a:t>No. of pieces sold through our website </a:t>
            </a:r>
            <a:endParaRPr b="1" sz="2000">
              <a:solidFill>
                <a:schemeClr val="accent2"/>
              </a:solidFill>
            </a:endParaRPr>
          </a:p>
        </p:txBody>
      </p:sp>
      <p:pic>
        <p:nvPicPr>
          <p:cNvPr id="1524" name="Google Shape;1524;p80"/>
          <p:cNvPicPr preferRelativeResize="0"/>
          <p:nvPr/>
        </p:nvPicPr>
        <p:blipFill>
          <a:blip r:embed="rId3">
            <a:alphaModFix/>
          </a:blip>
          <a:stretch>
            <a:fillRect/>
          </a:stretch>
        </p:blipFill>
        <p:spPr>
          <a:xfrm>
            <a:off x="1697125" y="1566756"/>
            <a:ext cx="916800" cy="999093"/>
          </a:xfrm>
          <a:prstGeom prst="rect">
            <a:avLst/>
          </a:prstGeom>
          <a:noFill/>
          <a:ln>
            <a:noFill/>
          </a:ln>
        </p:spPr>
      </p:pic>
      <p:sp>
        <p:nvSpPr>
          <p:cNvPr id="1525" name="Google Shape;1525;p80"/>
          <p:cNvSpPr/>
          <p:nvPr/>
        </p:nvSpPr>
        <p:spPr>
          <a:xfrm rot="2119617">
            <a:off x="3296395" y="2418571"/>
            <a:ext cx="445662" cy="57086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1526" name="Google Shape;1526;p80"/>
          <p:cNvSpPr/>
          <p:nvPr/>
        </p:nvSpPr>
        <p:spPr>
          <a:xfrm rot="-1667565">
            <a:off x="5401031" y="2349007"/>
            <a:ext cx="444588" cy="557583"/>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30" name="Shape 1530"/>
        <p:cNvGrpSpPr/>
        <p:nvPr/>
      </p:nvGrpSpPr>
      <p:grpSpPr>
        <a:xfrm>
          <a:off x="0" y="0"/>
          <a:ext cx="0" cy="0"/>
          <a:chOff x="0" y="0"/>
          <a:chExt cx="0" cy="0"/>
        </a:xfrm>
      </p:grpSpPr>
      <p:sp>
        <p:nvSpPr>
          <p:cNvPr id="1531" name="Google Shape;1531;p81"/>
          <p:cNvSpPr txBox="1"/>
          <p:nvPr>
            <p:ph type="title"/>
          </p:nvPr>
        </p:nvSpPr>
        <p:spPr>
          <a:xfrm>
            <a:off x="1543600" y="541776"/>
            <a:ext cx="64830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Learning and Key Takeaway</a:t>
            </a:r>
            <a:endParaRPr sz="1900"/>
          </a:p>
          <a:p>
            <a:pPr indent="0" lvl="0" marL="0" rtl="0" algn="l">
              <a:spcBef>
                <a:spcPts val="0"/>
              </a:spcBef>
              <a:spcAft>
                <a:spcPts val="0"/>
              </a:spcAft>
              <a:buNone/>
            </a:pPr>
            <a:r>
              <a:rPr lang="en" sz="1900"/>
              <a:t>-Since Semifinals</a:t>
            </a:r>
            <a:endParaRPr sz="1900"/>
          </a:p>
        </p:txBody>
      </p:sp>
      <p:grpSp>
        <p:nvGrpSpPr>
          <p:cNvPr id="1532" name="Google Shape;1532;p81"/>
          <p:cNvGrpSpPr/>
          <p:nvPr/>
        </p:nvGrpSpPr>
        <p:grpSpPr>
          <a:xfrm>
            <a:off x="6935171" y="696541"/>
            <a:ext cx="195284" cy="195284"/>
            <a:chOff x="5660400" y="238125"/>
            <a:chExt cx="481825" cy="481825"/>
          </a:xfrm>
        </p:grpSpPr>
        <p:sp>
          <p:nvSpPr>
            <p:cNvPr id="1533" name="Google Shape;1533;p8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4" name="Google Shape;1534;p8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535" name="Google Shape;1535;p81">
            <a:hlinkClick/>
          </p:cNvPr>
          <p:cNvSpPr/>
          <p:nvPr/>
        </p:nvSpPr>
        <p:spPr>
          <a:xfrm>
            <a:off x="6934475" y="681975"/>
            <a:ext cx="195900" cy="2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a:hlinkClick/>
          </p:cNvPr>
          <p:cNvSpPr/>
          <p:nvPr/>
        </p:nvSpPr>
        <p:spPr>
          <a:xfrm>
            <a:off x="7246284" y="695850"/>
            <a:ext cx="213106" cy="195722"/>
          </a:xfrm>
          <a:custGeom>
            <a:rect b="b" l="l" r="r" t="t"/>
            <a:pathLst>
              <a:path extrusionOk="0" h="31568" w="34372">
                <a:moveTo>
                  <a:pt x="17158" y="1"/>
                </a:moveTo>
                <a:cubicBezTo>
                  <a:pt x="11439" y="3246"/>
                  <a:pt x="5719" y="6490"/>
                  <a:pt x="0" y="9735"/>
                </a:cubicBezTo>
                <a:lnTo>
                  <a:pt x="2750" y="9735"/>
                </a:lnTo>
                <a:lnTo>
                  <a:pt x="2750" y="31567"/>
                </a:lnTo>
                <a:lnTo>
                  <a:pt x="11659" y="31567"/>
                </a:lnTo>
                <a:lnTo>
                  <a:pt x="11659" y="17379"/>
                </a:lnTo>
                <a:lnTo>
                  <a:pt x="23373" y="17379"/>
                </a:lnTo>
                <a:lnTo>
                  <a:pt x="23373" y="31567"/>
                </a:lnTo>
                <a:lnTo>
                  <a:pt x="31622" y="31567"/>
                </a:lnTo>
                <a:lnTo>
                  <a:pt x="31622" y="9735"/>
                </a:lnTo>
                <a:lnTo>
                  <a:pt x="34371" y="9735"/>
                </a:lnTo>
                <a:cubicBezTo>
                  <a:pt x="28597" y="6490"/>
                  <a:pt x="22878" y="3246"/>
                  <a:pt x="171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1">
            <a:hlinkClick action="ppaction://hlinkshowjump?jump=nextslide"/>
          </p:cNvPr>
          <p:cNvSpPr/>
          <p:nvPr/>
        </p:nvSpPr>
        <p:spPr>
          <a:xfrm>
            <a:off x="7870218" y="695853"/>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1">
            <a:hlinkClick action="ppaction://hlinkshowjump?jump=previousslide"/>
          </p:cNvPr>
          <p:cNvSpPr/>
          <p:nvPr/>
        </p:nvSpPr>
        <p:spPr>
          <a:xfrm rot="10800000">
            <a:off x="7575225" y="695855"/>
            <a:ext cx="145409" cy="215293"/>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1"/>
          <p:cNvSpPr txBox="1"/>
          <p:nvPr/>
        </p:nvSpPr>
        <p:spPr>
          <a:xfrm>
            <a:off x="924500" y="1456800"/>
            <a:ext cx="6483000" cy="28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buntu"/>
                <a:ea typeface="Ubuntu"/>
                <a:cs typeface="Ubuntu"/>
                <a:sym typeface="Ubuntu"/>
              </a:rPr>
              <a:t>1. Getting industry expert QA checkers to label the initial dataset (eg. stains vs patterns)</a:t>
            </a:r>
            <a:endParaRPr sz="1900">
              <a:solidFill>
                <a:schemeClr val="dk1"/>
              </a:solidFill>
              <a:latin typeface="Ubuntu"/>
              <a:ea typeface="Ubuntu"/>
              <a:cs typeface="Ubuntu"/>
              <a:sym typeface="Ubuntu"/>
            </a:endParaRPr>
          </a:p>
          <a:p>
            <a:pPr indent="0" lvl="0" marL="0" rtl="0" algn="l">
              <a:spcBef>
                <a:spcPts val="0"/>
              </a:spcBef>
              <a:spcAft>
                <a:spcPts val="0"/>
              </a:spcAft>
              <a:buNone/>
            </a:pPr>
            <a:r>
              <a:t/>
            </a:r>
            <a:endParaRPr sz="1900">
              <a:solidFill>
                <a:schemeClr val="dk1"/>
              </a:solidFill>
              <a:latin typeface="Ubuntu"/>
              <a:ea typeface="Ubuntu"/>
              <a:cs typeface="Ubuntu"/>
              <a:sym typeface="Ubuntu"/>
            </a:endParaRPr>
          </a:p>
          <a:p>
            <a:pPr indent="0" lvl="0" marL="0" rtl="0" algn="l">
              <a:spcBef>
                <a:spcPts val="0"/>
              </a:spcBef>
              <a:spcAft>
                <a:spcPts val="0"/>
              </a:spcAft>
              <a:buNone/>
            </a:pPr>
            <a:r>
              <a:rPr lang="en" sz="1900">
                <a:solidFill>
                  <a:schemeClr val="dk1"/>
                </a:solidFill>
                <a:latin typeface="Ubuntu"/>
                <a:ea typeface="Ubuntu"/>
                <a:cs typeface="Ubuntu"/>
                <a:sym typeface="Ubuntu"/>
              </a:rPr>
              <a:t>2. Use LLM to generate more images to feed into dataset </a:t>
            </a:r>
            <a:endParaRPr sz="1900">
              <a:solidFill>
                <a:schemeClr val="dk1"/>
              </a:solidFill>
              <a:latin typeface="Ubuntu"/>
              <a:ea typeface="Ubuntu"/>
              <a:cs typeface="Ubuntu"/>
              <a:sym typeface="Ubuntu"/>
            </a:endParaRPr>
          </a:p>
          <a:p>
            <a:pPr indent="0" lvl="0" marL="0" rtl="0" algn="l">
              <a:spcBef>
                <a:spcPts val="0"/>
              </a:spcBef>
              <a:spcAft>
                <a:spcPts val="0"/>
              </a:spcAft>
              <a:buNone/>
            </a:pPr>
            <a:r>
              <a:t/>
            </a:r>
            <a:endParaRPr sz="1900">
              <a:solidFill>
                <a:schemeClr val="dk1"/>
              </a:solidFill>
              <a:latin typeface="Ubuntu"/>
              <a:ea typeface="Ubuntu"/>
              <a:cs typeface="Ubuntu"/>
              <a:sym typeface="Ubuntu"/>
            </a:endParaRPr>
          </a:p>
          <a:p>
            <a:pPr indent="0" lvl="0" marL="0" rtl="0" algn="l">
              <a:spcBef>
                <a:spcPts val="0"/>
              </a:spcBef>
              <a:spcAft>
                <a:spcPts val="0"/>
              </a:spcAft>
              <a:buNone/>
            </a:pPr>
            <a:r>
              <a:rPr lang="en" sz="1900">
                <a:solidFill>
                  <a:schemeClr val="dk1"/>
                </a:solidFill>
                <a:latin typeface="Ubuntu"/>
                <a:ea typeface="Ubuntu"/>
                <a:cs typeface="Ubuntu"/>
                <a:sym typeface="Ubuntu"/>
              </a:rPr>
              <a:t>3. Active learning (Feedback system)</a:t>
            </a:r>
            <a:endParaRPr sz="1900">
              <a:solidFill>
                <a:schemeClr val="dk1"/>
              </a:solidFill>
              <a:latin typeface="Ubuntu"/>
              <a:ea typeface="Ubuntu"/>
              <a:cs typeface="Ubuntu"/>
              <a:sym typeface="Ubuntu"/>
            </a:endParaRPr>
          </a:p>
          <a:p>
            <a:pPr indent="0" lvl="0" marL="0" rtl="0" algn="l">
              <a:spcBef>
                <a:spcPts val="0"/>
              </a:spcBef>
              <a:spcAft>
                <a:spcPts val="0"/>
              </a:spcAft>
              <a:buNone/>
            </a:pPr>
            <a:r>
              <a:t/>
            </a:r>
            <a:endParaRPr sz="1900">
              <a:solidFill>
                <a:schemeClr val="dk1"/>
              </a:solidFill>
              <a:latin typeface="Ubuntu"/>
              <a:ea typeface="Ubuntu"/>
              <a:cs typeface="Ubuntu"/>
              <a:sym typeface="Ubuntu"/>
            </a:endParaRPr>
          </a:p>
          <a:p>
            <a:pPr indent="0" lvl="0" marL="0" rtl="0" algn="l">
              <a:spcBef>
                <a:spcPts val="0"/>
              </a:spcBef>
              <a:spcAft>
                <a:spcPts val="0"/>
              </a:spcAft>
              <a:buNone/>
            </a:pPr>
            <a:r>
              <a:rPr lang="en" sz="1900">
                <a:solidFill>
                  <a:schemeClr val="dk1"/>
                </a:solidFill>
                <a:latin typeface="Ubuntu"/>
                <a:ea typeface="Ubuntu"/>
                <a:cs typeface="Ubuntu"/>
                <a:sym typeface="Ubuntu"/>
              </a:rPr>
              <a:t>4. Framing system </a:t>
            </a:r>
            <a:endParaRPr sz="1900">
              <a:solidFill>
                <a:schemeClr val="dk1"/>
              </a:solidFill>
              <a:latin typeface="Ubuntu"/>
              <a:ea typeface="Ubuntu"/>
              <a:cs typeface="Ubuntu"/>
              <a:sym typeface="Ubuntu"/>
            </a:endParaRPr>
          </a:p>
          <a:p>
            <a:pPr indent="0" lvl="0" marL="0" rtl="0" algn="l">
              <a:spcBef>
                <a:spcPts val="0"/>
              </a:spcBef>
              <a:spcAft>
                <a:spcPts val="0"/>
              </a:spcAft>
              <a:buNone/>
            </a:pPr>
            <a:r>
              <a:t/>
            </a:r>
            <a:endParaRPr sz="1900">
              <a:solidFill>
                <a:schemeClr val="dk1"/>
              </a:solidFill>
              <a:latin typeface="Ubuntu"/>
              <a:ea typeface="Ubuntu"/>
              <a:cs typeface="Ubuntu"/>
              <a:sym typeface="Ubuntu"/>
            </a:endParaRPr>
          </a:p>
          <a:p>
            <a:pPr indent="0" lvl="0" marL="0" rtl="0" algn="l">
              <a:spcBef>
                <a:spcPts val="0"/>
              </a:spcBef>
              <a:spcAft>
                <a:spcPts val="0"/>
              </a:spcAft>
              <a:buNone/>
            </a:pPr>
            <a:r>
              <a:t/>
            </a:r>
            <a:endParaRPr sz="1900">
              <a:solidFill>
                <a:schemeClr val="dk1"/>
              </a:solidFill>
              <a:latin typeface="Ubuntu"/>
              <a:ea typeface="Ubuntu"/>
              <a:cs typeface="Ubuntu"/>
              <a:sym typeface="Ubuntu"/>
            </a:endParaRPr>
          </a:p>
          <a:p>
            <a:pPr indent="0" lvl="0" marL="0" rtl="0" algn="l">
              <a:spcBef>
                <a:spcPts val="0"/>
              </a:spcBef>
              <a:spcAft>
                <a:spcPts val="0"/>
              </a:spcAft>
              <a:buNone/>
            </a:pPr>
            <a:r>
              <a:t/>
            </a:r>
            <a:endParaRPr sz="1900">
              <a:solidFill>
                <a:schemeClr val="dk1"/>
              </a:solidFill>
              <a:latin typeface="Ubuntu"/>
              <a:ea typeface="Ubuntu"/>
              <a:cs typeface="Ubuntu"/>
              <a:sym typeface="Ubuntu"/>
            </a:endParaRPr>
          </a:p>
          <a:p>
            <a:pPr indent="0" lvl="0" marL="0" rtl="0" algn="l">
              <a:spcBef>
                <a:spcPts val="0"/>
              </a:spcBef>
              <a:spcAft>
                <a:spcPts val="0"/>
              </a:spcAft>
              <a:buNone/>
            </a:pPr>
            <a:r>
              <a:t/>
            </a:r>
            <a:endParaRPr sz="1900">
              <a:solidFill>
                <a:schemeClr val="dk1"/>
              </a:solidFill>
              <a:latin typeface="Ubuntu"/>
              <a:ea typeface="Ubuntu"/>
              <a:cs typeface="Ubuntu"/>
              <a:sym typeface="Ubuntu"/>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82"/>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Framing</a:t>
            </a:r>
            <a:endParaRPr/>
          </a:p>
        </p:txBody>
      </p:sp>
      <p:pic>
        <p:nvPicPr>
          <p:cNvPr id="1545" name="Google Shape;1545;p82"/>
          <p:cNvPicPr preferRelativeResize="0"/>
          <p:nvPr/>
        </p:nvPicPr>
        <p:blipFill>
          <a:blip r:embed="rId3">
            <a:alphaModFix/>
          </a:blip>
          <a:stretch>
            <a:fillRect/>
          </a:stretch>
        </p:blipFill>
        <p:spPr>
          <a:xfrm>
            <a:off x="6105075" y="1185168"/>
            <a:ext cx="2611675" cy="3591044"/>
          </a:xfrm>
          <a:prstGeom prst="rect">
            <a:avLst/>
          </a:prstGeom>
          <a:noFill/>
          <a:ln>
            <a:noFill/>
          </a:ln>
        </p:spPr>
      </p:pic>
      <p:pic>
        <p:nvPicPr>
          <p:cNvPr id="1546" name="Google Shape;1546;p82"/>
          <p:cNvPicPr preferRelativeResize="0"/>
          <p:nvPr/>
        </p:nvPicPr>
        <p:blipFill>
          <a:blip r:embed="rId4">
            <a:alphaModFix/>
          </a:blip>
          <a:stretch>
            <a:fillRect/>
          </a:stretch>
        </p:blipFill>
        <p:spPr>
          <a:xfrm>
            <a:off x="665300" y="1332625"/>
            <a:ext cx="2501451" cy="3448076"/>
          </a:xfrm>
          <a:prstGeom prst="rect">
            <a:avLst/>
          </a:prstGeom>
          <a:noFill/>
          <a:ln>
            <a:noFill/>
          </a:ln>
        </p:spPr>
      </p:pic>
      <p:pic>
        <p:nvPicPr>
          <p:cNvPr id="1547" name="Google Shape;1547;p82"/>
          <p:cNvPicPr preferRelativeResize="0"/>
          <p:nvPr/>
        </p:nvPicPr>
        <p:blipFill>
          <a:blip r:embed="rId5">
            <a:alphaModFix/>
          </a:blip>
          <a:stretch>
            <a:fillRect/>
          </a:stretch>
        </p:blipFill>
        <p:spPr>
          <a:xfrm>
            <a:off x="3361800" y="1168125"/>
            <a:ext cx="2611676" cy="3625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83"/>
          <p:cNvSpPr txBox="1"/>
          <p:nvPr>
            <p:ph type="title"/>
          </p:nvPr>
        </p:nvSpPr>
        <p:spPr>
          <a:xfrm>
            <a:off x="792150" y="1769625"/>
            <a:ext cx="7559700" cy="7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000">
                <a:solidFill>
                  <a:srgbClr val="90C45E"/>
                </a:solidFill>
              </a:rPr>
              <a:t>THANK YOU</a:t>
            </a:r>
            <a:endParaRPr sz="8000">
              <a:solidFill>
                <a:srgbClr val="90C45E"/>
              </a:solidFill>
            </a:endParaRPr>
          </a:p>
        </p:txBody>
      </p:sp>
      <p:sp>
        <p:nvSpPr>
          <p:cNvPr id="1553" name="Google Shape;1553;p83"/>
          <p:cNvSpPr txBox="1"/>
          <p:nvPr>
            <p:ph idx="2" type="title"/>
          </p:nvPr>
        </p:nvSpPr>
        <p:spPr>
          <a:xfrm>
            <a:off x="2339600" y="2770600"/>
            <a:ext cx="38283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Get Good Goods with</a:t>
            </a:r>
            <a:endParaRPr/>
          </a:p>
        </p:txBody>
      </p:sp>
      <p:pic>
        <p:nvPicPr>
          <p:cNvPr id="1554" name="Google Shape;1554;p83"/>
          <p:cNvPicPr preferRelativeResize="0"/>
          <p:nvPr/>
        </p:nvPicPr>
        <p:blipFill>
          <a:blip r:embed="rId3">
            <a:alphaModFix/>
          </a:blip>
          <a:stretch>
            <a:fillRect/>
          </a:stretch>
        </p:blipFill>
        <p:spPr>
          <a:xfrm>
            <a:off x="2079525" y="3333850"/>
            <a:ext cx="4530249" cy="1269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60"/>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Impact of Fast Fashion</a:t>
            </a:r>
            <a:endParaRPr/>
          </a:p>
        </p:txBody>
      </p:sp>
      <p:sp>
        <p:nvSpPr>
          <p:cNvPr id="1257" name="Google Shape;1257;p60"/>
          <p:cNvSpPr/>
          <p:nvPr/>
        </p:nvSpPr>
        <p:spPr>
          <a:xfrm>
            <a:off x="2079338" y="1457900"/>
            <a:ext cx="2692200" cy="2692200"/>
          </a:xfrm>
          <a:prstGeom prst="pie">
            <a:avLst>
              <a:gd fmla="val 19229020" name="adj1"/>
              <a:gd fmla="val 16200000" name="adj2"/>
            </a:avLst>
          </a:prstGeom>
          <a:solidFill>
            <a:srgbClr val="FFBA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1258" name="Google Shape;1258;p60"/>
          <p:cNvSpPr/>
          <p:nvPr/>
        </p:nvSpPr>
        <p:spPr>
          <a:xfrm rot="2997540">
            <a:off x="2176431" y="1446347"/>
            <a:ext cx="2598799" cy="2553206"/>
          </a:xfrm>
          <a:prstGeom prst="pie">
            <a:avLst>
              <a:gd fmla="val 13132452" name="adj1"/>
              <a:gd fmla="val 1620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1259" name="Google Shape;1259;p60"/>
          <p:cNvSpPr txBox="1"/>
          <p:nvPr/>
        </p:nvSpPr>
        <p:spPr>
          <a:xfrm>
            <a:off x="3488663" y="1691150"/>
            <a:ext cx="7485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2"/>
                </a:solidFill>
                <a:latin typeface="Ubuntu"/>
                <a:ea typeface="Ubuntu"/>
                <a:cs typeface="Ubuntu"/>
                <a:sym typeface="Ubuntu"/>
              </a:rPr>
              <a:t>10%</a:t>
            </a:r>
            <a:endParaRPr b="1" sz="2100">
              <a:solidFill>
                <a:schemeClr val="lt2"/>
              </a:solidFill>
              <a:latin typeface="Ubuntu"/>
              <a:ea typeface="Ubuntu"/>
              <a:cs typeface="Ubuntu"/>
              <a:sym typeface="Ubuntu"/>
            </a:endParaRPr>
          </a:p>
        </p:txBody>
      </p:sp>
      <p:sp>
        <p:nvSpPr>
          <p:cNvPr id="1260" name="Google Shape;1260;p60"/>
          <p:cNvSpPr txBox="1"/>
          <p:nvPr/>
        </p:nvSpPr>
        <p:spPr>
          <a:xfrm>
            <a:off x="2693500" y="4150100"/>
            <a:ext cx="4328100" cy="9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4"/>
                </a:solidFill>
                <a:latin typeface="Ubuntu"/>
                <a:ea typeface="Ubuntu"/>
                <a:cs typeface="Ubuntu"/>
                <a:sym typeface="Ubuntu"/>
              </a:rPr>
              <a:t>Global carbon emissions</a:t>
            </a:r>
            <a:endParaRPr b="1" sz="1500">
              <a:solidFill>
                <a:schemeClr val="accent4"/>
              </a:solidFill>
              <a:latin typeface="Ubuntu"/>
              <a:ea typeface="Ubuntu"/>
              <a:cs typeface="Ubuntu"/>
              <a:sym typeface="Ubuntu"/>
            </a:endParaRPr>
          </a:p>
        </p:txBody>
      </p:sp>
      <p:sp>
        <p:nvSpPr>
          <p:cNvPr id="1261" name="Google Shape;1261;p60"/>
          <p:cNvSpPr txBox="1"/>
          <p:nvPr/>
        </p:nvSpPr>
        <p:spPr>
          <a:xfrm>
            <a:off x="4612163" y="1120275"/>
            <a:ext cx="2869200" cy="9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latin typeface="Ubuntu"/>
                <a:ea typeface="Ubuntu"/>
                <a:cs typeface="Ubuntu"/>
                <a:sym typeface="Ubuntu"/>
              </a:rPr>
              <a:t>Fast fashion industry</a:t>
            </a:r>
            <a:endParaRPr sz="1200">
              <a:solidFill>
                <a:schemeClr val="accent4"/>
              </a:solidFill>
              <a:latin typeface="Ubuntu"/>
              <a:ea typeface="Ubuntu"/>
              <a:cs typeface="Ubuntu"/>
              <a:sym typeface="Ubuntu"/>
            </a:endParaRPr>
          </a:p>
        </p:txBody>
      </p:sp>
      <p:cxnSp>
        <p:nvCxnSpPr>
          <p:cNvPr id="1262" name="Google Shape;1262;p60"/>
          <p:cNvCxnSpPr/>
          <p:nvPr/>
        </p:nvCxnSpPr>
        <p:spPr>
          <a:xfrm flipH="1" rot="10800000">
            <a:off x="4081763" y="1342200"/>
            <a:ext cx="530400" cy="422100"/>
          </a:xfrm>
          <a:prstGeom prst="curvedConnector3">
            <a:avLst>
              <a:gd fmla="val 20404" name="adj1"/>
            </a:avLst>
          </a:prstGeom>
          <a:noFill/>
          <a:ln cap="flat" cmpd="sng" w="28575">
            <a:solidFill>
              <a:schemeClr val="dk2"/>
            </a:solidFill>
            <a:prstDash val="solid"/>
            <a:round/>
            <a:headEnd len="med" w="med" type="none"/>
            <a:tailEnd len="med" w="med" type="triangle"/>
          </a:ln>
        </p:spPr>
      </p:cxnSp>
      <p:sp>
        <p:nvSpPr>
          <p:cNvPr id="1263" name="Google Shape;1263;p60"/>
          <p:cNvSpPr txBox="1"/>
          <p:nvPr/>
        </p:nvSpPr>
        <p:spPr>
          <a:xfrm>
            <a:off x="5384450" y="1988575"/>
            <a:ext cx="2595000" cy="9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accent4"/>
                </a:solidFill>
                <a:latin typeface="Ubuntu"/>
                <a:ea typeface="Ubuntu"/>
                <a:cs typeface="Ubuntu"/>
                <a:sym typeface="Ubuntu"/>
              </a:rPr>
              <a:t>1.2 billion tonnes </a:t>
            </a:r>
            <a:endParaRPr b="1" sz="3000">
              <a:solidFill>
                <a:schemeClr val="accent4"/>
              </a:solidFill>
              <a:latin typeface="Ubuntu"/>
              <a:ea typeface="Ubuntu"/>
              <a:cs typeface="Ubuntu"/>
              <a:sym typeface="Ubuntu"/>
            </a:endParaRPr>
          </a:p>
        </p:txBody>
      </p:sp>
      <p:cxnSp>
        <p:nvCxnSpPr>
          <p:cNvPr id="1264" name="Google Shape;1264;p60"/>
          <p:cNvCxnSpPr/>
          <p:nvPr/>
        </p:nvCxnSpPr>
        <p:spPr>
          <a:xfrm>
            <a:off x="4238963" y="1835750"/>
            <a:ext cx="1091100" cy="4212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61"/>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Impact of Fast Fashion</a:t>
            </a:r>
            <a:endParaRPr/>
          </a:p>
        </p:txBody>
      </p:sp>
      <p:pic>
        <p:nvPicPr>
          <p:cNvPr id="1270" name="Google Shape;1270;p61"/>
          <p:cNvPicPr preferRelativeResize="0"/>
          <p:nvPr/>
        </p:nvPicPr>
        <p:blipFill>
          <a:blip r:embed="rId3">
            <a:alphaModFix/>
          </a:blip>
          <a:stretch>
            <a:fillRect/>
          </a:stretch>
        </p:blipFill>
        <p:spPr>
          <a:xfrm>
            <a:off x="2133150" y="1223100"/>
            <a:ext cx="4351201" cy="2900800"/>
          </a:xfrm>
          <a:prstGeom prst="rect">
            <a:avLst/>
          </a:prstGeom>
          <a:noFill/>
          <a:ln>
            <a:noFill/>
          </a:ln>
        </p:spPr>
      </p:pic>
      <p:sp>
        <p:nvSpPr>
          <p:cNvPr id="1271" name="Google Shape;1271;p61"/>
          <p:cNvSpPr txBox="1"/>
          <p:nvPr>
            <p:ph type="title"/>
          </p:nvPr>
        </p:nvSpPr>
        <p:spPr>
          <a:xfrm>
            <a:off x="2133150" y="41238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92 million tonnes disposed </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62"/>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Thrifting the answer?</a:t>
            </a:r>
            <a:endParaRPr/>
          </a:p>
        </p:txBody>
      </p:sp>
      <p:pic>
        <p:nvPicPr>
          <p:cNvPr id="1277" name="Google Shape;1277;p62"/>
          <p:cNvPicPr preferRelativeResize="0"/>
          <p:nvPr/>
        </p:nvPicPr>
        <p:blipFill>
          <a:blip r:embed="rId3">
            <a:alphaModFix/>
          </a:blip>
          <a:stretch>
            <a:fillRect/>
          </a:stretch>
        </p:blipFill>
        <p:spPr>
          <a:xfrm>
            <a:off x="1048175" y="1784574"/>
            <a:ext cx="2365850" cy="1574350"/>
          </a:xfrm>
          <a:prstGeom prst="rect">
            <a:avLst/>
          </a:prstGeom>
          <a:noFill/>
          <a:ln>
            <a:noFill/>
          </a:ln>
        </p:spPr>
      </p:pic>
      <p:pic>
        <p:nvPicPr>
          <p:cNvPr id="1278" name="Google Shape;1278;p62"/>
          <p:cNvPicPr preferRelativeResize="0"/>
          <p:nvPr/>
        </p:nvPicPr>
        <p:blipFill>
          <a:blip r:embed="rId4">
            <a:alphaModFix/>
          </a:blip>
          <a:stretch>
            <a:fillRect/>
          </a:stretch>
        </p:blipFill>
        <p:spPr>
          <a:xfrm>
            <a:off x="3693350" y="1569177"/>
            <a:ext cx="4327251" cy="2287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63"/>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Thrifting the answer?</a:t>
            </a:r>
            <a:endParaRPr/>
          </a:p>
        </p:txBody>
      </p:sp>
      <p:sp>
        <p:nvSpPr>
          <p:cNvPr id="1284" name="Google Shape;1284;p63"/>
          <p:cNvSpPr/>
          <p:nvPr/>
        </p:nvSpPr>
        <p:spPr>
          <a:xfrm>
            <a:off x="1971625" y="1847650"/>
            <a:ext cx="1233300" cy="1962300"/>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1285" name="Google Shape;1285;p63"/>
          <p:cNvSpPr txBox="1"/>
          <p:nvPr>
            <p:ph idx="6" type="title"/>
          </p:nvPr>
        </p:nvSpPr>
        <p:spPr>
          <a:xfrm>
            <a:off x="2965275" y="2332650"/>
            <a:ext cx="21048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Production </a:t>
            </a:r>
            <a:endParaRPr sz="2200"/>
          </a:p>
        </p:txBody>
      </p:sp>
      <p:sp>
        <p:nvSpPr>
          <p:cNvPr id="1286" name="Google Shape;1286;p63"/>
          <p:cNvSpPr txBox="1"/>
          <p:nvPr>
            <p:ph idx="6" type="title"/>
          </p:nvPr>
        </p:nvSpPr>
        <p:spPr>
          <a:xfrm>
            <a:off x="5971925" y="2332650"/>
            <a:ext cx="22626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Disposal</a:t>
            </a:r>
            <a:endParaRPr sz="2200"/>
          </a:p>
        </p:txBody>
      </p:sp>
      <p:sp>
        <p:nvSpPr>
          <p:cNvPr id="1287" name="Google Shape;1287;p63"/>
          <p:cNvSpPr/>
          <p:nvPr/>
        </p:nvSpPr>
        <p:spPr>
          <a:xfrm>
            <a:off x="4887825" y="1919700"/>
            <a:ext cx="1233300" cy="1962300"/>
          </a:xfrm>
          <a:prstGeom prst="down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64"/>
          <p:cNvSpPr txBox="1"/>
          <p:nvPr>
            <p:ph idx="6" type="title"/>
          </p:nvPr>
        </p:nvSpPr>
        <p:spPr>
          <a:xfrm>
            <a:off x="1541075" y="544291"/>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Thrifting trends</a:t>
            </a:r>
            <a:endParaRPr/>
          </a:p>
        </p:txBody>
      </p:sp>
      <p:sp>
        <p:nvSpPr>
          <p:cNvPr id="1293" name="Google Shape;1293;p64"/>
          <p:cNvSpPr txBox="1"/>
          <p:nvPr/>
        </p:nvSpPr>
        <p:spPr>
          <a:xfrm>
            <a:off x="1419900" y="1936225"/>
            <a:ext cx="6304200" cy="2571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800">
                <a:solidFill>
                  <a:schemeClr val="dk1"/>
                </a:solidFill>
                <a:latin typeface="Ubuntu"/>
                <a:ea typeface="Ubuntu"/>
                <a:cs typeface="Ubuntu"/>
                <a:sym typeface="Ubuntu"/>
              </a:rPr>
              <a:t>               Expected to reach a staggering </a:t>
            </a:r>
            <a:endParaRPr sz="1800">
              <a:solidFill>
                <a:schemeClr val="dk1"/>
              </a:solidFill>
              <a:latin typeface="Ubuntu"/>
              <a:ea typeface="Ubuntu"/>
              <a:cs typeface="Ubuntu"/>
              <a:sym typeface="Ubuntu"/>
            </a:endParaRPr>
          </a:p>
          <a:p>
            <a:pPr indent="0" lvl="0" marL="457200" rtl="0" algn="ctr">
              <a:spcBef>
                <a:spcPts val="0"/>
              </a:spcBef>
              <a:spcAft>
                <a:spcPts val="0"/>
              </a:spcAft>
              <a:buNone/>
            </a:pPr>
            <a:r>
              <a:t/>
            </a:r>
            <a:endParaRPr sz="1800">
              <a:solidFill>
                <a:schemeClr val="accent4"/>
              </a:solidFill>
              <a:latin typeface="Ubuntu"/>
              <a:ea typeface="Ubuntu"/>
              <a:cs typeface="Ubuntu"/>
              <a:sym typeface="Ubuntu"/>
            </a:endParaRPr>
          </a:p>
          <a:p>
            <a:pPr indent="0" lvl="0" marL="457200" rtl="0" algn="ctr">
              <a:spcBef>
                <a:spcPts val="0"/>
              </a:spcBef>
              <a:spcAft>
                <a:spcPts val="0"/>
              </a:spcAft>
              <a:buNone/>
            </a:pPr>
            <a:r>
              <a:rPr b="1" lang="en" sz="5000">
                <a:solidFill>
                  <a:schemeClr val="accent4"/>
                </a:solidFill>
                <a:latin typeface="Ubuntu"/>
                <a:ea typeface="Ubuntu"/>
                <a:cs typeface="Ubuntu"/>
                <a:sym typeface="Ubuntu"/>
              </a:rPr>
              <a:t>US$350 billion</a:t>
            </a:r>
            <a:r>
              <a:rPr lang="en" sz="1800">
                <a:solidFill>
                  <a:schemeClr val="dk1"/>
                </a:solidFill>
                <a:latin typeface="Ubuntu"/>
                <a:ea typeface="Ubuntu"/>
                <a:cs typeface="Ubuntu"/>
                <a:sym typeface="Ubuntu"/>
              </a:rPr>
              <a:t> </a:t>
            </a:r>
            <a:r>
              <a:rPr lang="en" sz="1500">
                <a:solidFill>
                  <a:schemeClr val="dk1"/>
                </a:solidFill>
                <a:latin typeface="Ubuntu"/>
                <a:ea typeface="Ubuntu"/>
                <a:cs typeface="Ubuntu"/>
                <a:sym typeface="Ubuntu"/>
              </a:rPr>
              <a:t>(S$479 billion)</a:t>
            </a:r>
            <a:r>
              <a:rPr lang="en" sz="1800">
                <a:solidFill>
                  <a:schemeClr val="dk1"/>
                </a:solidFill>
                <a:latin typeface="Ubuntu"/>
                <a:ea typeface="Ubuntu"/>
                <a:cs typeface="Ubuntu"/>
                <a:sym typeface="Ubuntu"/>
              </a:rPr>
              <a:t> </a:t>
            </a:r>
            <a:endParaRPr sz="1800">
              <a:solidFill>
                <a:schemeClr val="dk1"/>
              </a:solidFill>
              <a:latin typeface="Ubuntu"/>
              <a:ea typeface="Ubuntu"/>
              <a:cs typeface="Ubuntu"/>
              <a:sym typeface="Ubuntu"/>
            </a:endParaRPr>
          </a:p>
          <a:p>
            <a:pPr indent="0" lvl="0" marL="457200" rtl="0" algn="ctr">
              <a:spcBef>
                <a:spcPts val="0"/>
              </a:spcBef>
              <a:spcAft>
                <a:spcPts val="0"/>
              </a:spcAft>
              <a:buNone/>
            </a:pPr>
            <a:r>
              <a:t/>
            </a:r>
            <a:endParaRPr sz="1800">
              <a:solidFill>
                <a:schemeClr val="dk1"/>
              </a:solidFill>
              <a:latin typeface="Ubuntu"/>
              <a:ea typeface="Ubuntu"/>
              <a:cs typeface="Ubuntu"/>
              <a:sym typeface="Ubuntu"/>
            </a:endParaRPr>
          </a:p>
          <a:p>
            <a:pPr indent="0" lvl="0" marL="0" rtl="0" algn="l">
              <a:spcBef>
                <a:spcPts val="0"/>
              </a:spcBef>
              <a:spcAft>
                <a:spcPts val="0"/>
              </a:spcAft>
              <a:buNone/>
            </a:pPr>
            <a:r>
              <a:rPr lang="en" sz="1800">
                <a:solidFill>
                  <a:schemeClr val="dk1"/>
                </a:solidFill>
                <a:latin typeface="Ubuntu"/>
                <a:ea typeface="Ubuntu"/>
                <a:cs typeface="Ubuntu"/>
                <a:sym typeface="Ubuntu"/>
              </a:rPr>
              <a:t>     			                   by </a:t>
            </a:r>
            <a:r>
              <a:rPr lang="en" sz="1800">
                <a:solidFill>
                  <a:schemeClr val="accent4"/>
                </a:solidFill>
                <a:latin typeface="Ubuntu"/>
                <a:ea typeface="Ubuntu"/>
                <a:cs typeface="Ubuntu"/>
                <a:sym typeface="Ubuntu"/>
              </a:rPr>
              <a:t>2027</a:t>
            </a:r>
            <a:endParaRPr sz="1800">
              <a:solidFill>
                <a:schemeClr val="accent4"/>
              </a:solidFill>
              <a:latin typeface="Ubuntu"/>
              <a:ea typeface="Ubuntu"/>
              <a:cs typeface="Ubuntu"/>
              <a:sym typeface="Ubuntu"/>
            </a:endParaRPr>
          </a:p>
          <a:p>
            <a:pPr indent="0" lvl="0" marL="457200" rtl="0" algn="ctr">
              <a:spcBef>
                <a:spcPts val="0"/>
              </a:spcBef>
              <a:spcAft>
                <a:spcPts val="0"/>
              </a:spcAft>
              <a:buNone/>
            </a:pPr>
            <a:r>
              <a:t/>
            </a:r>
            <a:endParaRPr sz="1800">
              <a:solidFill>
                <a:schemeClr val="dk1"/>
              </a:solidFill>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pic>
        <p:nvPicPr>
          <p:cNvPr id="1298" name="Google Shape;1298;p65"/>
          <p:cNvPicPr preferRelativeResize="0"/>
          <p:nvPr/>
        </p:nvPicPr>
        <p:blipFill>
          <a:blip r:embed="rId3">
            <a:alphaModFix/>
          </a:blip>
          <a:stretch>
            <a:fillRect/>
          </a:stretch>
        </p:blipFill>
        <p:spPr>
          <a:xfrm>
            <a:off x="2010088" y="1197450"/>
            <a:ext cx="5123824" cy="3415875"/>
          </a:xfrm>
          <a:prstGeom prst="rect">
            <a:avLst/>
          </a:prstGeom>
          <a:noFill/>
          <a:ln>
            <a:noFill/>
          </a:ln>
        </p:spPr>
      </p:pic>
      <p:sp>
        <p:nvSpPr>
          <p:cNvPr id="1299" name="Google Shape;1299;p65"/>
          <p:cNvSpPr txBox="1"/>
          <p:nvPr>
            <p:ph type="title"/>
          </p:nvPr>
        </p:nvSpPr>
        <p:spPr>
          <a:xfrm>
            <a:off x="1540300" y="543900"/>
            <a:ext cx="6483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What’s stopping people from thrifting?</a:t>
            </a:r>
            <a:endParaRPr sz="2500"/>
          </a:p>
        </p:txBody>
      </p:sp>
      <p:sp>
        <p:nvSpPr>
          <p:cNvPr id="1300" name="Google Shape;1300;p65"/>
          <p:cNvSpPr/>
          <p:nvPr/>
        </p:nvSpPr>
        <p:spPr>
          <a:xfrm>
            <a:off x="925400" y="1914300"/>
            <a:ext cx="1608660" cy="87496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Unpleasant smells</a:t>
            </a:r>
            <a:endParaRPr b="1">
              <a:solidFill>
                <a:schemeClr val="accent3"/>
              </a:solidFill>
              <a:latin typeface="Ubuntu"/>
              <a:ea typeface="Ubuntu"/>
              <a:cs typeface="Ubuntu"/>
              <a:sym typeface="Ubuntu"/>
            </a:endParaRPr>
          </a:p>
        </p:txBody>
      </p:sp>
      <p:sp>
        <p:nvSpPr>
          <p:cNvPr id="1301" name="Google Shape;1301;p65"/>
          <p:cNvSpPr/>
          <p:nvPr/>
        </p:nvSpPr>
        <p:spPr>
          <a:xfrm>
            <a:off x="6896075" y="1642100"/>
            <a:ext cx="1608660" cy="87496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Unorganized stores</a:t>
            </a:r>
            <a:endParaRPr b="1">
              <a:solidFill>
                <a:schemeClr val="accent3"/>
              </a:solidFill>
              <a:latin typeface="Ubuntu"/>
              <a:ea typeface="Ubuntu"/>
              <a:cs typeface="Ubuntu"/>
              <a:sym typeface="Ubuntu"/>
            </a:endParaRPr>
          </a:p>
        </p:txBody>
      </p:sp>
      <p:sp>
        <p:nvSpPr>
          <p:cNvPr id="1302" name="Google Shape;1302;p65"/>
          <p:cNvSpPr/>
          <p:nvPr/>
        </p:nvSpPr>
        <p:spPr>
          <a:xfrm>
            <a:off x="6784550" y="3397575"/>
            <a:ext cx="1608660" cy="874962"/>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Ubuntu"/>
                <a:ea typeface="Ubuntu"/>
                <a:cs typeface="Ubuntu"/>
                <a:sym typeface="Ubuntu"/>
              </a:rPr>
              <a:t>Damaged clothes</a:t>
            </a:r>
            <a:endParaRPr b="1">
              <a:solidFill>
                <a:schemeClr val="accent3"/>
              </a:solidFill>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66"/>
          <p:cNvSpPr txBox="1"/>
          <p:nvPr>
            <p:ph type="title"/>
          </p:nvPr>
        </p:nvSpPr>
        <p:spPr>
          <a:xfrm>
            <a:off x="1540300" y="543900"/>
            <a:ext cx="6483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Carousell</a:t>
            </a:r>
            <a:endParaRPr sz="2500"/>
          </a:p>
        </p:txBody>
      </p:sp>
      <p:pic>
        <p:nvPicPr>
          <p:cNvPr id="1308" name="Google Shape;1308;p66"/>
          <p:cNvPicPr preferRelativeResize="0"/>
          <p:nvPr/>
        </p:nvPicPr>
        <p:blipFill>
          <a:blip r:embed="rId3">
            <a:alphaModFix/>
          </a:blip>
          <a:stretch>
            <a:fillRect/>
          </a:stretch>
        </p:blipFill>
        <p:spPr>
          <a:xfrm>
            <a:off x="1093425" y="1230225"/>
            <a:ext cx="6641325" cy="341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line Learning Planner XL by Slidesgo">
  <a:themeElements>
    <a:clrScheme name="Simple Light">
      <a:dk1>
        <a:srgbClr val="7C7C7C"/>
      </a:dk1>
      <a:lt1>
        <a:srgbClr val="FFFFFF"/>
      </a:lt1>
      <a:dk2>
        <a:srgbClr val="7C7C7C"/>
      </a:dk2>
      <a:lt2>
        <a:srgbClr val="F3F3F3"/>
      </a:lt2>
      <a:accent1>
        <a:srgbClr val="4D8CF5"/>
      </a:accent1>
      <a:accent2>
        <a:srgbClr val="34A853"/>
      </a:accent2>
      <a:accent3>
        <a:srgbClr val="FBBC05"/>
      </a:accent3>
      <a:accent4>
        <a:srgbClr val="EA4335"/>
      </a:accent4>
      <a:accent5>
        <a:srgbClr val="F1F1F1"/>
      </a:accent5>
      <a:accent6>
        <a:srgbClr val="1C1C3D"/>
      </a:accent6>
      <a:hlink>
        <a:srgbClr val="7C7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